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4.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8" r:id="rId4"/>
    <p:sldMasterId id="2147483858" r:id="rId5"/>
    <p:sldMasterId id="2147483882" r:id="rId6"/>
    <p:sldMasterId id="2147483900" r:id="rId7"/>
    <p:sldMasterId id="2147483925" r:id="rId8"/>
  </p:sldMasterIdLst>
  <p:notesMasterIdLst>
    <p:notesMasterId r:id="rId11"/>
  </p:notesMasterIdLst>
  <p:handoutMasterIdLst>
    <p:handoutMasterId r:id="rId12"/>
  </p:handoutMasterIdLst>
  <p:sldIdLst>
    <p:sldId id="364" r:id="rId9"/>
    <p:sldId id="383" r:id="rId10"/>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63">
          <p15:clr>
            <a:srgbClr val="A4A3A4"/>
          </p15:clr>
        </p15:guide>
        <p15:guide id="2" orient="horz" pos="1141">
          <p15:clr>
            <a:srgbClr val="A4A3A4"/>
          </p15:clr>
        </p15:guide>
        <p15:guide id="3" orient="horz" pos="2286">
          <p15:clr>
            <a:srgbClr val="A4A3A4"/>
          </p15:clr>
        </p15:guide>
        <p15:guide id="4" pos="2892">
          <p15:clr>
            <a:srgbClr val="A4A3A4"/>
          </p15:clr>
        </p15:guide>
        <p15:guide id="5" pos="2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870C"/>
    <a:srgbClr val="275937"/>
    <a:srgbClr val="E17000"/>
    <a:srgbClr val="22293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9E8DDF-9304-47C0-BDDD-4D2319866B84}" v="5" dt="2021-10-15T08:48:01.763"/>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Stijl, gemiddeld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Stijl, thema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505E3EF-67EA-436B-97B2-0124C06EBD24}" styleName="Stijl, gemiddeld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E9639D4-E3E2-4D34-9284-5A2195B3D0D7}" styleName="Stijl, lich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1740" y="312"/>
      </p:cViewPr>
      <p:guideLst>
        <p:guide orient="horz" pos="3863"/>
        <p:guide orient="horz" pos="1141"/>
        <p:guide orient="horz" pos="2286"/>
        <p:guide pos="2892"/>
        <p:guide pos="27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eilmaker, Jasper" userId="0e1d3c67-b2d0-4968-bc37-610089353652" providerId="ADAL" clId="{D90CB54D-1103-4625-9476-87C4C1B4CE6D}"/>
    <pc:docChg chg="undo custSel modSld">
      <pc:chgData name="Zeilmaker, Jasper" userId="0e1d3c67-b2d0-4968-bc37-610089353652" providerId="ADAL" clId="{D90CB54D-1103-4625-9476-87C4C1B4CE6D}" dt="2021-05-04T14:15:30.792" v="329" actId="6549"/>
      <pc:docMkLst>
        <pc:docMk/>
      </pc:docMkLst>
      <pc:sldChg chg="addSp delSp modSp mod">
        <pc:chgData name="Zeilmaker, Jasper" userId="0e1d3c67-b2d0-4968-bc37-610089353652" providerId="ADAL" clId="{D90CB54D-1103-4625-9476-87C4C1B4CE6D}" dt="2021-05-04T14:15:17.945" v="328" actId="6549"/>
        <pc:sldMkLst>
          <pc:docMk/>
          <pc:sldMk cId="185589940" sldId="364"/>
        </pc:sldMkLst>
        <pc:spChg chg="mod">
          <ac:chgData name="Zeilmaker, Jasper" userId="0e1d3c67-b2d0-4968-bc37-610089353652" providerId="ADAL" clId="{D90CB54D-1103-4625-9476-87C4C1B4CE6D}" dt="2021-05-04T14:15:17.945" v="328" actId="6549"/>
          <ac:spMkLst>
            <pc:docMk/>
            <pc:sldMk cId="185589940" sldId="364"/>
            <ac:spMk id="5" creationId="{00000000-0000-0000-0000-000000000000}"/>
          </ac:spMkLst>
        </pc:spChg>
        <pc:graphicFrameChg chg="add del mod">
          <ac:chgData name="Zeilmaker, Jasper" userId="0e1d3c67-b2d0-4968-bc37-610089353652" providerId="ADAL" clId="{D90CB54D-1103-4625-9476-87C4C1B4CE6D}" dt="2021-05-04T07:59:34.777" v="12" actId="478"/>
          <ac:graphicFrameMkLst>
            <pc:docMk/>
            <pc:sldMk cId="185589940" sldId="364"/>
            <ac:graphicFrameMk id="7" creationId="{B8FA0738-26F9-48E7-A894-C5A38F5623DF}"/>
          </ac:graphicFrameMkLst>
        </pc:graphicFrameChg>
        <pc:graphicFrameChg chg="add del mod">
          <ac:chgData name="Zeilmaker, Jasper" userId="0e1d3c67-b2d0-4968-bc37-610089353652" providerId="ADAL" clId="{D90CB54D-1103-4625-9476-87C4C1B4CE6D}" dt="2021-05-04T08:49:33.564" v="315" actId="478"/>
          <ac:graphicFrameMkLst>
            <pc:docMk/>
            <pc:sldMk cId="185589940" sldId="364"/>
            <ac:graphicFrameMk id="8" creationId="{E50FA1DA-4BA6-49EE-8B86-0749CC1FEF07}"/>
          </ac:graphicFrameMkLst>
        </pc:graphicFrameChg>
        <pc:graphicFrameChg chg="add mod">
          <ac:chgData name="Zeilmaker, Jasper" userId="0e1d3c67-b2d0-4968-bc37-610089353652" providerId="ADAL" clId="{D90CB54D-1103-4625-9476-87C4C1B4CE6D}" dt="2021-05-04T08:49:46.517" v="317" actId="1076"/>
          <ac:graphicFrameMkLst>
            <pc:docMk/>
            <pc:sldMk cId="185589940" sldId="364"/>
            <ac:graphicFrameMk id="9" creationId="{0485C950-BF17-4673-A74F-DE6D0B665464}"/>
          </ac:graphicFrameMkLst>
        </pc:graphicFrameChg>
        <pc:picChg chg="del">
          <ac:chgData name="Zeilmaker, Jasper" userId="0e1d3c67-b2d0-4968-bc37-610089353652" providerId="ADAL" clId="{D90CB54D-1103-4625-9476-87C4C1B4CE6D}" dt="2021-05-04T07:58:28.095" v="9" actId="478"/>
          <ac:picMkLst>
            <pc:docMk/>
            <pc:sldMk cId="185589940" sldId="364"/>
            <ac:picMk id="6" creationId="{00000000-0000-0000-0000-000000000000}"/>
          </ac:picMkLst>
        </pc:picChg>
      </pc:sldChg>
      <pc:sldChg chg="addSp delSp modSp mod">
        <pc:chgData name="Zeilmaker, Jasper" userId="0e1d3c67-b2d0-4968-bc37-610089353652" providerId="ADAL" clId="{D90CB54D-1103-4625-9476-87C4C1B4CE6D}" dt="2021-05-04T14:15:30.792" v="329" actId="6549"/>
        <pc:sldMkLst>
          <pc:docMk/>
          <pc:sldMk cId="2538167009" sldId="383"/>
        </pc:sldMkLst>
        <pc:spChg chg="mod">
          <ac:chgData name="Zeilmaker, Jasper" userId="0e1d3c67-b2d0-4968-bc37-610089353652" providerId="ADAL" clId="{D90CB54D-1103-4625-9476-87C4C1B4CE6D}" dt="2021-05-04T14:15:30.792" v="329" actId="6549"/>
          <ac:spMkLst>
            <pc:docMk/>
            <pc:sldMk cId="2538167009" sldId="383"/>
            <ac:spMk id="14" creationId="{00000000-0000-0000-0000-000000000000}"/>
          </ac:spMkLst>
        </pc:spChg>
        <pc:graphicFrameChg chg="add del">
          <ac:chgData name="Zeilmaker, Jasper" userId="0e1d3c67-b2d0-4968-bc37-610089353652" providerId="ADAL" clId="{D90CB54D-1103-4625-9476-87C4C1B4CE6D}" dt="2021-05-04T08:19:16.326" v="116" actId="478"/>
          <ac:graphicFrameMkLst>
            <pc:docMk/>
            <pc:sldMk cId="2538167009" sldId="383"/>
            <ac:graphicFrameMk id="3" creationId="{00000000-0000-0000-0000-000000000000}"/>
          </ac:graphicFrameMkLst>
        </pc:graphicFrameChg>
        <pc:graphicFrameChg chg="add del mod">
          <ac:chgData name="Zeilmaker, Jasper" userId="0e1d3c67-b2d0-4968-bc37-610089353652" providerId="ADAL" clId="{D90CB54D-1103-4625-9476-87C4C1B4CE6D}" dt="2021-05-04T08:19:32.685" v="118"/>
          <ac:graphicFrameMkLst>
            <pc:docMk/>
            <pc:sldMk cId="2538167009" sldId="383"/>
            <ac:graphicFrameMk id="4" creationId="{4027D8A3-7706-4D33-818E-5585D8E7D21F}"/>
          </ac:graphicFrameMkLst>
        </pc:graphicFrameChg>
        <pc:graphicFrameChg chg="add del mod modGraphic">
          <ac:chgData name="Zeilmaker, Jasper" userId="0e1d3c67-b2d0-4968-bc37-610089353652" providerId="ADAL" clId="{D90CB54D-1103-4625-9476-87C4C1B4CE6D}" dt="2021-05-04T09:02:16.559" v="323" actId="478"/>
          <ac:graphicFrameMkLst>
            <pc:docMk/>
            <pc:sldMk cId="2538167009" sldId="383"/>
            <ac:graphicFrameMk id="5" creationId="{E354C804-9E1E-4F37-9574-5E577BADB603}"/>
          </ac:graphicFrameMkLst>
        </pc:graphicFrameChg>
        <pc:graphicFrameChg chg="add mod modGraphic">
          <ac:chgData name="Zeilmaker, Jasper" userId="0e1d3c67-b2d0-4968-bc37-610089353652" providerId="ADAL" clId="{D90CB54D-1103-4625-9476-87C4C1B4CE6D}" dt="2021-05-04T09:02:40.607" v="326" actId="14100"/>
          <ac:graphicFrameMkLst>
            <pc:docMk/>
            <pc:sldMk cId="2538167009" sldId="383"/>
            <ac:graphicFrameMk id="6" creationId="{8B997D3C-DD3E-41BC-91B4-EE732952BF53}"/>
          </ac:graphicFrameMkLst>
        </pc:graphicFrameChg>
      </pc:sldChg>
    </pc:docChg>
  </pc:docChgLst>
  <pc:docChgLst>
    <pc:chgData name="Jasper Zeilmaker" userId="0e1d3c67-b2d0-4968-bc37-610089353652" providerId="ADAL" clId="{D90CB54D-1103-4625-9476-87C4C1B4CE6D}"/>
    <pc:docChg chg="custSel modSld">
      <pc:chgData name="Jasper Zeilmaker" userId="0e1d3c67-b2d0-4968-bc37-610089353652" providerId="ADAL" clId="{D90CB54D-1103-4625-9476-87C4C1B4CE6D}" dt="2021-05-10T12:41:59.602" v="1" actId="478"/>
      <pc:docMkLst>
        <pc:docMk/>
      </pc:docMkLst>
      <pc:sldChg chg="delSp modSp mod">
        <pc:chgData name="Jasper Zeilmaker" userId="0e1d3c67-b2d0-4968-bc37-610089353652" providerId="ADAL" clId="{D90CB54D-1103-4625-9476-87C4C1B4CE6D}" dt="2021-05-10T12:41:59.602" v="1" actId="478"/>
        <pc:sldMkLst>
          <pc:docMk/>
          <pc:sldMk cId="2538167009" sldId="383"/>
        </pc:sldMkLst>
        <pc:spChg chg="mod">
          <ac:chgData name="Jasper Zeilmaker" userId="0e1d3c67-b2d0-4968-bc37-610089353652" providerId="ADAL" clId="{D90CB54D-1103-4625-9476-87C4C1B4CE6D}" dt="2021-05-10T12:41:54.103" v="0" actId="20577"/>
          <ac:spMkLst>
            <pc:docMk/>
            <pc:sldMk cId="2538167009" sldId="383"/>
            <ac:spMk id="14" creationId="{00000000-0000-0000-0000-000000000000}"/>
          </ac:spMkLst>
        </pc:spChg>
        <pc:graphicFrameChg chg="del">
          <ac:chgData name="Jasper Zeilmaker" userId="0e1d3c67-b2d0-4968-bc37-610089353652" providerId="ADAL" clId="{D90CB54D-1103-4625-9476-87C4C1B4CE6D}" dt="2021-05-10T12:41:59.602" v="1" actId="478"/>
          <ac:graphicFrameMkLst>
            <pc:docMk/>
            <pc:sldMk cId="2538167009" sldId="383"/>
            <ac:graphicFrameMk id="6" creationId="{8B997D3C-DD3E-41BC-91B4-EE732952BF53}"/>
          </ac:graphicFrameMkLst>
        </pc:graphicFrameChg>
      </pc:sldChg>
    </pc:docChg>
  </pc:docChgLst>
  <pc:docChgLst>
    <pc:chgData name="Zeilmaker, Jasper" userId="0e1d3c67-b2d0-4968-bc37-610089353652" providerId="ADAL" clId="{EB9E8DDF-9304-47C0-BDDD-4D2319866B84}"/>
    <pc:docChg chg="undo redo custSel modSld">
      <pc:chgData name="Zeilmaker, Jasper" userId="0e1d3c67-b2d0-4968-bc37-610089353652" providerId="ADAL" clId="{EB9E8DDF-9304-47C0-BDDD-4D2319866B84}" dt="2021-10-15T08:48:11.563" v="1770" actId="1076"/>
      <pc:docMkLst>
        <pc:docMk/>
      </pc:docMkLst>
      <pc:sldChg chg="addSp delSp modSp mod">
        <pc:chgData name="Zeilmaker, Jasper" userId="0e1d3c67-b2d0-4968-bc37-610089353652" providerId="ADAL" clId="{EB9E8DDF-9304-47C0-BDDD-4D2319866B84}" dt="2021-10-15T08:38:17.792" v="1687" actId="20577"/>
        <pc:sldMkLst>
          <pc:docMk/>
          <pc:sldMk cId="185589940" sldId="364"/>
        </pc:sldMkLst>
        <pc:spChg chg="mod">
          <ac:chgData name="Zeilmaker, Jasper" userId="0e1d3c67-b2d0-4968-bc37-610089353652" providerId="ADAL" clId="{EB9E8DDF-9304-47C0-BDDD-4D2319866B84}" dt="2021-10-15T08:38:17.792" v="1687" actId="20577"/>
          <ac:spMkLst>
            <pc:docMk/>
            <pc:sldMk cId="185589940" sldId="364"/>
            <ac:spMk id="5" creationId="{00000000-0000-0000-0000-000000000000}"/>
          </ac:spMkLst>
        </pc:spChg>
        <pc:graphicFrameChg chg="del">
          <ac:chgData name="Zeilmaker, Jasper" userId="0e1d3c67-b2d0-4968-bc37-610089353652" providerId="ADAL" clId="{EB9E8DDF-9304-47C0-BDDD-4D2319866B84}" dt="2021-10-14T14:58:56.465" v="189" actId="478"/>
          <ac:graphicFrameMkLst>
            <pc:docMk/>
            <pc:sldMk cId="185589940" sldId="364"/>
            <ac:graphicFrameMk id="9" creationId="{0485C950-BF17-4673-A74F-DE6D0B665464}"/>
          </ac:graphicFrameMkLst>
        </pc:graphicFrameChg>
        <pc:picChg chg="add del mod">
          <ac:chgData name="Zeilmaker, Jasper" userId="0e1d3c67-b2d0-4968-bc37-610089353652" providerId="ADAL" clId="{EB9E8DDF-9304-47C0-BDDD-4D2319866B84}" dt="2021-10-15T08:11:27.755" v="1134" actId="478"/>
          <ac:picMkLst>
            <pc:docMk/>
            <pc:sldMk cId="185589940" sldId="364"/>
            <ac:picMk id="4" creationId="{D0BBFD39-2435-4CC6-872A-D3AAF5DACB73}"/>
          </ac:picMkLst>
        </pc:picChg>
      </pc:sldChg>
      <pc:sldChg chg="addSp modSp mod">
        <pc:chgData name="Zeilmaker, Jasper" userId="0e1d3c67-b2d0-4968-bc37-610089353652" providerId="ADAL" clId="{EB9E8DDF-9304-47C0-BDDD-4D2319866B84}" dt="2021-10-15T08:48:11.563" v="1770" actId="1076"/>
        <pc:sldMkLst>
          <pc:docMk/>
          <pc:sldMk cId="2538167009" sldId="383"/>
        </pc:sldMkLst>
        <pc:spChg chg="mod">
          <ac:chgData name="Zeilmaker, Jasper" userId="0e1d3c67-b2d0-4968-bc37-610089353652" providerId="ADAL" clId="{EB9E8DDF-9304-47C0-BDDD-4D2319866B84}" dt="2021-10-15T08:46:37.139" v="1766" actId="6549"/>
          <ac:spMkLst>
            <pc:docMk/>
            <pc:sldMk cId="2538167009" sldId="383"/>
            <ac:spMk id="14" creationId="{00000000-0000-0000-0000-000000000000}"/>
          </ac:spMkLst>
        </pc:spChg>
        <pc:picChg chg="add mod">
          <ac:chgData name="Zeilmaker, Jasper" userId="0e1d3c67-b2d0-4968-bc37-610089353652" providerId="ADAL" clId="{EB9E8DDF-9304-47C0-BDDD-4D2319866B84}" dt="2021-10-15T08:48:09.542" v="1769" actId="1076"/>
          <ac:picMkLst>
            <pc:docMk/>
            <pc:sldMk cId="2538167009" sldId="383"/>
            <ac:picMk id="4" creationId="{175D7A70-53C4-4FBE-B280-0DA914FF8C03}"/>
          </ac:picMkLst>
        </pc:picChg>
        <pc:picChg chg="add mod">
          <ac:chgData name="Zeilmaker, Jasper" userId="0e1d3c67-b2d0-4968-bc37-610089353652" providerId="ADAL" clId="{EB9E8DDF-9304-47C0-BDDD-4D2319866B84}" dt="2021-10-15T08:48:11.563" v="1770" actId="1076"/>
          <ac:picMkLst>
            <pc:docMk/>
            <pc:sldMk cId="2538167009" sldId="383"/>
            <ac:picMk id="5" creationId="{D6FD5581-99D9-46C1-A493-FD0DC7C1C81A}"/>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C8DB60-9960-7E4E-BA4A-B29DFB46F3EE}" type="datetime1">
              <a:rPr lang="nl-NL" smtClean="0"/>
              <a:t>15-10-2021</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70EAE8-FB6A-B847-B804-B8BC08416A0C}" type="slidenum">
              <a:rPr lang="nl-NL" smtClean="0"/>
              <a:t>‹nr.›</a:t>
            </a:fld>
            <a:endParaRPr lang="nl-NL"/>
          </a:p>
        </p:txBody>
      </p:sp>
    </p:spTree>
    <p:extLst>
      <p:ext uri="{BB962C8B-B14F-4D97-AF65-F5344CB8AC3E}">
        <p14:creationId xmlns:p14="http://schemas.microsoft.com/office/powerpoint/2010/main" val="1924335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443F22-96A7-2946-9F02-228CB8E4306F}" type="datetime1">
              <a:rPr lang="nl-NL" smtClean="0"/>
              <a:t>15-10-2021</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86D882-3718-4F40-87D5-7C3050DB7ED2}" type="slidenum">
              <a:rPr lang="nl-NL" smtClean="0"/>
              <a:t>‹nr.›</a:t>
            </a:fld>
            <a:endParaRPr lang="nl-NL"/>
          </a:p>
        </p:txBody>
      </p:sp>
    </p:spTree>
    <p:extLst>
      <p:ext uri="{BB962C8B-B14F-4D97-AF65-F5344CB8AC3E}">
        <p14:creationId xmlns:p14="http://schemas.microsoft.com/office/powerpoint/2010/main" val="22798587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8" name="Rechthoek 7"/>
          <p:cNvSpPr/>
          <p:nvPr userDrawn="1"/>
        </p:nvSpPr>
        <p:spPr>
          <a:xfrm>
            <a:off x="4579430" y="890588"/>
            <a:ext cx="4577082" cy="5967412"/>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a:t>Titelstijl van model bewerken</a:t>
            </a:r>
          </a:p>
        </p:txBody>
      </p:sp>
      <p:sp>
        <p:nvSpPr>
          <p:cNvPr id="3" name="Subtitel 2"/>
          <p:cNvSpPr>
            <a:spLocks noGrp="1"/>
          </p:cNvSpPr>
          <p:nvPr>
            <p:ph type="subTitle" idx="1" hasCustomPrompt="1"/>
          </p:nvPr>
        </p:nvSpPr>
        <p:spPr>
          <a:xfrm>
            <a:off x="4767108" y="3424047"/>
            <a:ext cx="3878753" cy="1550153"/>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&lt;naam&gt;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a:p>
        </p:txBody>
      </p:sp>
      <p:sp>
        <p:nvSpPr>
          <p:cNvPr id="17" name="Tijdelijke aanduiding voor tekst 16"/>
          <p:cNvSpPr>
            <a:spLocks noGrp="1"/>
          </p:cNvSpPr>
          <p:nvPr>
            <p:ph type="body" sz="quarter" idx="11" hasCustomPrompt="1"/>
          </p:nvPr>
        </p:nvSpPr>
        <p:spPr>
          <a:xfrm>
            <a:off x="4767263" y="5402696"/>
            <a:ext cx="3878262" cy="931863"/>
          </a:xfrm>
        </p:spPr>
        <p:txBody>
          <a:bodyPr anchor="b">
            <a:noAutofit/>
          </a:bodyPr>
          <a:lstStyle>
            <a:lvl1pPr marL="0" indent="0" algn="l">
              <a:buFontTx/>
              <a:buNone/>
              <a:defRPr sz="1000">
                <a:solidFill>
                  <a:schemeClr val="bg1"/>
                </a:solidFill>
              </a:defRPr>
            </a:lvl1pPr>
            <a:lvl2pPr marL="457200" indent="0" algn="l">
              <a:buFontTx/>
              <a:buNone/>
              <a:defRPr sz="1000">
                <a:solidFill>
                  <a:schemeClr val="bg1"/>
                </a:solidFill>
              </a:defRPr>
            </a:lvl2pPr>
            <a:lvl3pPr marL="914400" indent="0" algn="l">
              <a:buFontTx/>
              <a:buNone/>
              <a:defRPr sz="1000">
                <a:solidFill>
                  <a:schemeClr val="bg1"/>
                </a:solidFill>
              </a:defRPr>
            </a:lvl3pPr>
            <a:lvl4pPr marL="1371600" indent="0" algn="l">
              <a:buFontTx/>
              <a:buNone/>
              <a:defRPr sz="1000">
                <a:solidFill>
                  <a:schemeClr val="bg1"/>
                </a:solidFill>
              </a:defRPr>
            </a:lvl4pPr>
            <a:lvl5pPr marL="1828800" indent="0" algn="l">
              <a:buFontTx/>
              <a:buNone/>
              <a:defRPr sz="1000">
                <a:solidFill>
                  <a:schemeClr val="bg1"/>
                </a:solidFill>
              </a:defRPr>
            </a:lvl5pPr>
          </a:lstStyle>
          <a:p>
            <a:pPr lvl="0"/>
            <a:r>
              <a:rPr lang="nl-NL"/>
              <a:t>&lt;versie&gt;</a:t>
            </a:r>
          </a:p>
        </p:txBody>
      </p:sp>
      <p:sp>
        <p:nvSpPr>
          <p:cNvPr id="23" name="Rechthoek 22"/>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243032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42913" y="1811338"/>
            <a:ext cx="4453799" cy="4305685"/>
          </a:xfrm>
        </p:spPr>
        <p:txBody>
          <a:bodyPr>
            <a:normAutofit/>
          </a:bodyPr>
          <a:lstStyle>
            <a:lvl1pPr marL="285750" indent="-285750">
              <a:lnSpc>
                <a:spcPts val="2400"/>
              </a:lnSpc>
              <a:buFont typeface="Arial"/>
              <a:buChar char="•"/>
              <a:defRPr sz="1600">
                <a:solidFill>
                  <a:schemeClr val="tx1"/>
                </a:solidFill>
              </a:defRPr>
            </a:lvl1pPr>
            <a:lvl2pPr marL="457200" indent="0">
              <a:lnSpc>
                <a:spcPts val="2400"/>
              </a:lnSpc>
              <a:buFontTx/>
              <a:buNone/>
              <a:defRPr sz="1800"/>
            </a:lvl2pPr>
            <a:lvl3pPr marL="914400" indent="0">
              <a:lnSpc>
                <a:spcPts val="2400"/>
              </a:lnSpc>
              <a:buFontTx/>
              <a:buNone/>
              <a:defRPr sz="1800"/>
            </a:lvl3pPr>
            <a:lvl4pPr marL="1371600" indent="0">
              <a:lnSpc>
                <a:spcPts val="2400"/>
              </a:lnSpc>
              <a:buFontTx/>
              <a:buNone/>
              <a:defRPr sz="1800"/>
            </a:lvl4pPr>
            <a:lvl5pPr marL="1828800" indent="0">
              <a:lnSpc>
                <a:spcPts val="2400"/>
              </a:lnSpc>
              <a:buFontTx/>
              <a:buNone/>
              <a:defRPr sz="1800"/>
            </a:lvl5pPr>
          </a:lstStyle>
          <a:p>
            <a:pPr lvl="0"/>
            <a:r>
              <a:rPr lang="nl-NL"/>
              <a:t>Klik om de tekststijl van het model te bewerken</a:t>
            </a:r>
          </a:p>
        </p:txBody>
      </p:sp>
      <p:sp>
        <p:nvSpPr>
          <p:cNvPr id="7" name="Tijdelijke aanduiding voor afbeelding 6"/>
          <p:cNvSpPr>
            <a:spLocks noGrp="1"/>
          </p:cNvSpPr>
          <p:nvPr>
            <p:ph type="pic" sz="quarter" idx="13"/>
          </p:nvPr>
        </p:nvSpPr>
        <p:spPr>
          <a:xfrm>
            <a:off x="5186363" y="1811338"/>
            <a:ext cx="3494087" cy="4300538"/>
          </a:xfrm>
        </p:spPr>
        <p:txBody>
          <a:bodyPr/>
          <a:lstStyle/>
          <a:p>
            <a:endParaRPr lang="nl-NL"/>
          </a:p>
        </p:txBody>
      </p:sp>
    </p:spTree>
    <p:extLst>
      <p:ext uri="{BB962C8B-B14F-4D97-AF65-F5344CB8AC3E}">
        <p14:creationId xmlns:p14="http://schemas.microsoft.com/office/powerpoint/2010/main" val="2181187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85750" indent="-285750" algn="l">
              <a:buFont typeface="Arial"/>
              <a:buChar char="•"/>
              <a:defRPr>
                <a:solidFill>
                  <a:schemeClr val="tx1"/>
                </a:solidFill>
              </a:defRPr>
            </a:lvl1pPr>
            <a:lvl2pPr marL="742950" indent="-285750" algn="l">
              <a:buFont typeface="Arial"/>
              <a:buChar char="•"/>
              <a:defRPr/>
            </a:lvl2pPr>
            <a:lvl3pPr marL="1200150" indent="-285750" algn="l">
              <a:buFont typeface="Arial"/>
              <a:buChar char="•"/>
              <a:defRPr/>
            </a:lvl3pPr>
            <a:lvl4pPr marL="1657350" indent="-285750" algn="l">
              <a:buFont typeface="Arial"/>
              <a:buChar char="•"/>
              <a:defRPr/>
            </a:lvl4pPr>
            <a:lvl5pPr marL="2114550" indent="-285750" algn="l">
              <a:buFont typeface="Arial"/>
              <a:buChar char="•"/>
              <a:defRPr/>
            </a:lvl5pPr>
          </a:lstStyle>
          <a:p>
            <a:pPr lvl="0"/>
            <a:r>
              <a:rPr lang="nl-NL"/>
              <a:t>Klik om de tekststijl van het model te bewerken</a:t>
            </a:r>
          </a:p>
        </p:txBody>
      </p:sp>
    </p:spTree>
    <p:extLst>
      <p:ext uri="{BB962C8B-B14F-4D97-AF65-F5344CB8AC3E}">
        <p14:creationId xmlns:p14="http://schemas.microsoft.com/office/powerpoint/2010/main" val="1251688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0" y="4779818"/>
            <a:ext cx="9144000" cy="1486045"/>
          </a:xfrm>
        </p:spPr>
        <p:txBody>
          <a:bodyPr>
            <a:normAutofit/>
          </a:bodyPr>
          <a:lstStyle>
            <a:lvl1pPr>
              <a:defRPr sz="1400"/>
            </a:lvl1pPr>
          </a:lstStyle>
          <a:p>
            <a:endParaRPr lang="nl-NL"/>
          </a:p>
        </p:txBody>
      </p:sp>
      <p:sp>
        <p:nvSpPr>
          <p:cNvPr id="7" name="Titel 1"/>
          <p:cNvSpPr>
            <a:spLocks noGrp="1"/>
          </p:cNvSpPr>
          <p:nvPr>
            <p:ph type="title"/>
          </p:nvPr>
        </p:nvSpPr>
        <p:spPr>
          <a:xfrm>
            <a:off x="450850" y="1169390"/>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4046778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50850" y="4078829"/>
            <a:ext cx="3890754" cy="2053685"/>
          </a:xfrm>
        </p:spPr>
        <p:txBody>
          <a:bodyPr>
            <a:normAutofit/>
          </a:bodyPr>
          <a:lstStyle>
            <a:lvl1pPr>
              <a:defRPr sz="1400"/>
            </a:lvl1pPr>
          </a:lstStyle>
          <a:p>
            <a:endParaRPr lang="nl-NL"/>
          </a:p>
        </p:txBody>
      </p:sp>
      <p:sp>
        <p:nvSpPr>
          <p:cNvPr id="7" name="Titel 1"/>
          <p:cNvSpPr>
            <a:spLocks noGrp="1"/>
          </p:cNvSpPr>
          <p:nvPr>
            <p:ph type="title"/>
          </p:nvPr>
        </p:nvSpPr>
        <p:spPr>
          <a:xfrm>
            <a:off x="450850" y="1169390"/>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0850" y="1811338"/>
            <a:ext cx="8229600" cy="2073559"/>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29"/>
            <a:ext cx="3890754" cy="2053685"/>
          </a:xfrm>
        </p:spPr>
        <p:txBody>
          <a:bodyPr>
            <a:normAutofit/>
          </a:bodyPr>
          <a:lstStyle>
            <a:lvl1pPr>
              <a:defRPr sz="1400"/>
            </a:lvl1pPr>
          </a:lstStyle>
          <a:p>
            <a:endParaRPr lang="nl-NL"/>
          </a:p>
        </p:txBody>
      </p:sp>
    </p:spTree>
    <p:extLst>
      <p:ext uri="{BB962C8B-B14F-4D97-AF65-F5344CB8AC3E}">
        <p14:creationId xmlns:p14="http://schemas.microsoft.com/office/powerpoint/2010/main" val="816870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792644" y="1805082"/>
            <a:ext cx="3890754" cy="2053685"/>
          </a:xfrm>
        </p:spPr>
        <p:txBody>
          <a:bodyPr>
            <a:normAutofit/>
          </a:bodyPr>
          <a:lstStyle>
            <a:lvl1pPr>
              <a:defRPr sz="1400"/>
            </a:lvl1pPr>
          </a:lstStyle>
          <a:p>
            <a:endParaRPr lang="nl-NL"/>
          </a:p>
        </p:txBody>
      </p:sp>
      <p:sp>
        <p:nvSpPr>
          <p:cNvPr id="7" name="Titel 1"/>
          <p:cNvSpPr>
            <a:spLocks noGrp="1"/>
          </p:cNvSpPr>
          <p:nvPr>
            <p:ph type="title"/>
          </p:nvPr>
        </p:nvSpPr>
        <p:spPr>
          <a:xfrm>
            <a:off x="450850" y="1169390"/>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0" y="1811338"/>
            <a:ext cx="3947060" cy="432117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29"/>
            <a:ext cx="3890754" cy="2053685"/>
          </a:xfrm>
        </p:spPr>
        <p:txBody>
          <a:bodyPr>
            <a:normAutofit/>
          </a:bodyPr>
          <a:lstStyle>
            <a:lvl1pPr>
              <a:defRPr sz="1400"/>
            </a:lvl1pPr>
          </a:lstStyle>
          <a:p>
            <a:endParaRPr lang="nl-NL"/>
          </a:p>
        </p:txBody>
      </p:sp>
    </p:spTree>
    <p:extLst>
      <p:ext uri="{BB962C8B-B14F-4D97-AF65-F5344CB8AC3E}">
        <p14:creationId xmlns:p14="http://schemas.microsoft.com/office/powerpoint/2010/main" val="2165758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0"/>
            <a:ext cx="3736302" cy="663123"/>
          </a:xfrm>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C1BCF565-E116-0249-97A2-BDF505AB21A5}"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afbeelding 6"/>
          <p:cNvSpPr>
            <a:spLocks noGrp="1"/>
          </p:cNvSpPr>
          <p:nvPr>
            <p:ph type="pic" sz="quarter" idx="14"/>
          </p:nvPr>
        </p:nvSpPr>
        <p:spPr>
          <a:xfrm>
            <a:off x="4567238" y="1160462"/>
            <a:ext cx="4235017" cy="4972051"/>
          </a:xfrm>
        </p:spPr>
        <p:txBody>
          <a:bodyPr>
            <a:normAutofit/>
          </a:bodyPr>
          <a:lstStyle>
            <a:lvl1pPr>
              <a:defRPr sz="1400"/>
            </a:lvl1pPr>
          </a:lstStyle>
          <a:p>
            <a:endParaRPr lang="nl-NL"/>
          </a:p>
        </p:txBody>
      </p:sp>
    </p:spTree>
    <p:extLst>
      <p:ext uri="{BB962C8B-B14F-4D97-AF65-F5344CB8AC3E}">
        <p14:creationId xmlns:p14="http://schemas.microsoft.com/office/powerpoint/2010/main" val="1818760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6244648" cy="4159250"/>
          </a:xfrm>
        </p:spPr>
        <p:txBody>
          <a:bodyPr>
            <a:normAutofit/>
          </a:bodyPr>
          <a:lstStyle>
            <a:lvl1pPr>
              <a:defRPr sz="1400"/>
            </a:lvl1pPr>
          </a:lstStyle>
          <a:p>
            <a:endParaRPr lang="nl-NL"/>
          </a:p>
        </p:txBody>
      </p:sp>
      <p:sp>
        <p:nvSpPr>
          <p:cNvPr id="2" name="Titel 1"/>
          <p:cNvSpPr>
            <a:spLocks noGrp="1"/>
          </p:cNvSpPr>
          <p:nvPr>
            <p:ph type="title"/>
          </p:nvPr>
        </p:nvSpPr>
        <p:spPr>
          <a:xfrm>
            <a:off x="1445203" y="5384243"/>
            <a:ext cx="6244070" cy="519333"/>
          </a:xfrm>
        </p:spPr>
        <p:txBody>
          <a:bodyPr>
            <a:normAutofit/>
          </a:bodyPr>
          <a:lstStyle>
            <a:lvl1pPr>
              <a:defRPr sz="20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5" y="5765367"/>
            <a:ext cx="6245225" cy="407987"/>
          </a:xfrm>
        </p:spPr>
        <p:txBody>
          <a:bodyPr>
            <a:noAutofit/>
          </a:bodyPr>
          <a:lstStyle>
            <a:lvl1pPr algn="l">
              <a:defRPr sz="1400">
                <a:solidFill>
                  <a:srgbClr val="000000"/>
                </a:solidFill>
              </a:defRPr>
            </a:lvl1pPr>
            <a:lvl2pPr algn="l">
              <a:defRPr sz="1400"/>
            </a:lvl2pPr>
            <a:lvl3pPr algn="l">
              <a:defRPr sz="1400"/>
            </a:lvl3pPr>
            <a:lvl4pPr algn="l">
              <a:defRPr sz="1400"/>
            </a:lvl4pPr>
            <a:lvl5pPr algn="l">
              <a:defRPr sz="1400"/>
            </a:lvl5pPr>
          </a:lstStyle>
          <a:p>
            <a:pPr lvl="0"/>
            <a:r>
              <a:rPr lang="nl-NL"/>
              <a:t>Klik om de tekststijl van het model te bewerken</a:t>
            </a:r>
          </a:p>
        </p:txBody>
      </p:sp>
    </p:spTree>
    <p:extLst>
      <p:ext uri="{BB962C8B-B14F-4D97-AF65-F5344CB8AC3E}">
        <p14:creationId xmlns:p14="http://schemas.microsoft.com/office/powerpoint/2010/main" val="10789531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4" y="1168400"/>
            <a:ext cx="2919557" cy="4159250"/>
          </a:xfrm>
        </p:spPr>
        <p:txBody>
          <a:bodyPr>
            <a:normAutofit/>
          </a:bodyPr>
          <a:lstStyle>
            <a:lvl1pPr>
              <a:defRPr sz="1400"/>
            </a:lvl1pPr>
          </a:lstStyle>
          <a:p>
            <a:endParaRPr lang="nl-NL"/>
          </a:p>
        </p:txBody>
      </p:sp>
      <p:sp>
        <p:nvSpPr>
          <p:cNvPr id="2" name="Titel 1"/>
          <p:cNvSpPr>
            <a:spLocks noGrp="1"/>
          </p:cNvSpPr>
          <p:nvPr>
            <p:ph type="title"/>
          </p:nvPr>
        </p:nvSpPr>
        <p:spPr>
          <a:xfrm>
            <a:off x="1445203" y="5384243"/>
            <a:ext cx="6244070" cy="519333"/>
          </a:xfrm>
        </p:spPr>
        <p:txBody>
          <a:bodyPr>
            <a:normAutofit/>
          </a:bodyPr>
          <a:lstStyle>
            <a:lvl1pPr>
              <a:defRPr sz="20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5" y="5765367"/>
            <a:ext cx="6245225" cy="407987"/>
          </a:xfrm>
        </p:spPr>
        <p:txBody>
          <a:bodyPr>
            <a:noAutofit/>
          </a:bodyPr>
          <a:lstStyle>
            <a:lvl1pPr algn="l">
              <a:defRPr sz="1400">
                <a:solidFill>
                  <a:srgbClr val="000000"/>
                </a:solidFill>
              </a:defRPr>
            </a:lvl1pPr>
            <a:lvl2pPr algn="l">
              <a:defRPr sz="1400"/>
            </a:lvl2pPr>
            <a:lvl3pPr algn="l">
              <a:defRPr sz="1400"/>
            </a:lvl3pPr>
            <a:lvl4pPr algn="l">
              <a:defRPr sz="1400"/>
            </a:lvl4pPr>
            <a:lvl5pPr algn="l">
              <a:defRPr sz="1400"/>
            </a:lvl5pPr>
          </a:lstStyle>
          <a:p>
            <a:pPr lvl="0"/>
            <a:r>
              <a:rPr lang="nl-NL"/>
              <a:t>Klik om de tekststijl van het model te bewerken</a:t>
            </a:r>
          </a:p>
        </p:txBody>
      </p:sp>
      <p:sp>
        <p:nvSpPr>
          <p:cNvPr id="8" name="Tijdelijke aanduiding voor afbeelding 8"/>
          <p:cNvSpPr>
            <a:spLocks noGrp="1"/>
          </p:cNvSpPr>
          <p:nvPr>
            <p:ph type="pic" sz="quarter" idx="14"/>
          </p:nvPr>
        </p:nvSpPr>
        <p:spPr>
          <a:xfrm>
            <a:off x="4756727" y="1160463"/>
            <a:ext cx="2932546" cy="4159250"/>
          </a:xfrm>
        </p:spPr>
        <p:txBody>
          <a:bodyPr>
            <a:normAutofit/>
          </a:bodyPr>
          <a:lstStyle>
            <a:lvl1pPr>
              <a:defRPr sz="1400"/>
            </a:lvl1pPr>
          </a:lstStyle>
          <a:p>
            <a:endParaRPr lang="nl-NL"/>
          </a:p>
        </p:txBody>
      </p:sp>
    </p:spTree>
    <p:extLst>
      <p:ext uri="{BB962C8B-B14F-4D97-AF65-F5344CB8AC3E}">
        <p14:creationId xmlns:p14="http://schemas.microsoft.com/office/powerpoint/2010/main" val="36652152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a:t>Titelstijl van model bewerken</a:t>
            </a:r>
          </a:p>
        </p:txBody>
      </p:sp>
      <p:sp>
        <p:nvSpPr>
          <p:cNvPr id="3" name="Subtitel 2"/>
          <p:cNvSpPr>
            <a:spLocks noGrp="1"/>
          </p:cNvSpPr>
          <p:nvPr>
            <p:ph type="subTitle" idx="1" hasCustomPrompt="1"/>
          </p:nvPr>
        </p:nvSpPr>
        <p:spPr>
          <a:xfrm>
            <a:off x="4767109" y="3424049"/>
            <a:ext cx="3878753" cy="1550153"/>
          </a:xfrm>
        </p:spPr>
        <p:txBody>
          <a:bodyPr>
            <a:normAutofit/>
          </a:bodyPr>
          <a:lstStyle>
            <a:lvl1pPr marL="0" indent="0" algn="l">
              <a:buNone/>
              <a:defRPr sz="135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&lt;naam&gt;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17" name="Tijdelijke aanduiding voor tekst 16"/>
          <p:cNvSpPr>
            <a:spLocks noGrp="1"/>
          </p:cNvSpPr>
          <p:nvPr>
            <p:ph type="body" sz="quarter" idx="11" hasCustomPrompt="1"/>
          </p:nvPr>
        </p:nvSpPr>
        <p:spPr>
          <a:xfrm>
            <a:off x="4767263" y="5402698"/>
            <a:ext cx="3878262" cy="931863"/>
          </a:xfrm>
        </p:spPr>
        <p:txBody>
          <a:bodyPr anchor="b">
            <a:noAutofit/>
          </a:bodyPr>
          <a:lstStyle>
            <a:lvl1pPr marL="0" indent="0" algn="l">
              <a:buFontTx/>
              <a:buNone/>
              <a:defRPr sz="750">
                <a:solidFill>
                  <a:schemeClr val="bg1"/>
                </a:solidFill>
              </a:defRPr>
            </a:lvl1pPr>
            <a:lvl2pPr marL="342900" indent="0" algn="l">
              <a:buFontTx/>
              <a:buNone/>
              <a:defRPr sz="750">
                <a:solidFill>
                  <a:schemeClr val="bg1"/>
                </a:solidFill>
              </a:defRPr>
            </a:lvl2pPr>
            <a:lvl3pPr marL="685800" indent="0" algn="l">
              <a:buFontTx/>
              <a:buNone/>
              <a:defRPr sz="750">
                <a:solidFill>
                  <a:schemeClr val="bg1"/>
                </a:solidFill>
              </a:defRPr>
            </a:lvl3pPr>
            <a:lvl4pPr marL="1028700" indent="0" algn="l">
              <a:buFontTx/>
              <a:buNone/>
              <a:defRPr sz="750">
                <a:solidFill>
                  <a:schemeClr val="bg1"/>
                </a:solidFill>
              </a:defRPr>
            </a:lvl4pPr>
            <a:lvl5pPr marL="1371600" indent="0" algn="l">
              <a:buFontTx/>
              <a:buNone/>
              <a:defRPr sz="750">
                <a:solidFill>
                  <a:schemeClr val="bg1"/>
                </a:solidFill>
              </a:defRPr>
            </a:lvl5pPr>
          </a:lstStyle>
          <a:p>
            <a:pPr lvl="0"/>
            <a:r>
              <a:rPr lang="nl-NL"/>
              <a:t>&lt;versie&gt;</a:t>
            </a:r>
          </a:p>
        </p:txBody>
      </p:sp>
      <p:sp>
        <p:nvSpPr>
          <p:cNvPr id="23" name="Rechthoek 22"/>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2712226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468749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4579430" y="890588"/>
            <a:ext cx="4577082" cy="5967412"/>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10147242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36065846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42796480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24971183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3" y="1171764"/>
            <a:ext cx="8216179"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userDrawn="1"/>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8" name="Rechthoek 7"/>
          <p:cNvSpPr/>
          <p:nvPr userDrawn="1"/>
        </p:nvSpPr>
        <p:spPr>
          <a:xfrm>
            <a:off x="0" y="6513086"/>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33B407B4-DD70-D045-8D0A-4EFC055441BF}" type="datetime3">
              <a:rPr lang="nl-NL" smtClean="0"/>
              <a:t>15/10/21</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spTree>
    <p:extLst>
      <p:ext uri="{BB962C8B-B14F-4D97-AF65-F5344CB8AC3E}">
        <p14:creationId xmlns:p14="http://schemas.microsoft.com/office/powerpoint/2010/main" val="37754988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10" name="Rechthoek 9"/>
          <p:cNvSpPr/>
          <p:nvPr userDrawn="1"/>
        </p:nvSpPr>
        <p:spPr>
          <a:xfrm>
            <a:off x="189" y="828241"/>
            <a:ext cx="9156512" cy="567161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42913" y="1171764"/>
            <a:ext cx="8216179"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Rechthoek 12"/>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16488351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4125170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 om de tekststijl van het model te bewerken</a:t>
            </a:r>
          </a:p>
        </p:txBody>
      </p:sp>
    </p:spTree>
    <p:extLst>
      <p:ext uri="{BB962C8B-B14F-4D97-AF65-F5344CB8AC3E}">
        <p14:creationId xmlns:p14="http://schemas.microsoft.com/office/powerpoint/2010/main" val="8394394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42914" y="1811338"/>
            <a:ext cx="4453799"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 om de tekststijl van het model te bewerken</a:t>
            </a:r>
          </a:p>
        </p:txBody>
      </p:sp>
      <p:sp>
        <p:nvSpPr>
          <p:cNvPr id="7" name="Tijdelijke aanduiding voor afbeelding 6"/>
          <p:cNvSpPr>
            <a:spLocks noGrp="1"/>
          </p:cNvSpPr>
          <p:nvPr>
            <p:ph type="pic" sz="quarter" idx="13"/>
          </p:nvPr>
        </p:nvSpPr>
        <p:spPr>
          <a:xfrm>
            <a:off x="5186364" y="1811338"/>
            <a:ext cx="3494087" cy="4300538"/>
          </a:xfrm>
        </p:spPr>
        <p:txBody>
          <a:bodyPr/>
          <a:lstStyle/>
          <a:p>
            <a:endParaRPr lang="nl-NL"/>
          </a:p>
        </p:txBody>
      </p:sp>
    </p:spTree>
    <p:extLst>
      <p:ext uri="{BB962C8B-B14F-4D97-AF65-F5344CB8AC3E}">
        <p14:creationId xmlns:p14="http://schemas.microsoft.com/office/powerpoint/2010/main" val="20348383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14313" indent="-214313" algn="l">
              <a:buFont typeface="Arial"/>
              <a:buChar char="•"/>
              <a:defRPr>
                <a:solidFill>
                  <a:schemeClr val="tx1"/>
                </a:solidFill>
              </a:defRPr>
            </a:lvl1pPr>
            <a:lvl2pPr marL="557213" indent="-214313" algn="l">
              <a:buFont typeface="Arial"/>
              <a:buChar char="•"/>
              <a:defRPr/>
            </a:lvl2pPr>
            <a:lvl3pPr marL="900113" indent="-214313" algn="l">
              <a:buFont typeface="Arial"/>
              <a:buChar char="•"/>
              <a:defRPr/>
            </a:lvl3pPr>
            <a:lvl4pPr marL="1243013" indent="-214313" algn="l">
              <a:buFont typeface="Arial"/>
              <a:buChar char="•"/>
              <a:defRPr/>
            </a:lvl4pPr>
            <a:lvl5pPr marL="1585913" indent="-214313" algn="l">
              <a:buFont typeface="Arial"/>
              <a:buChar char="•"/>
              <a:defRPr/>
            </a:lvl5pPr>
          </a:lstStyle>
          <a:p>
            <a:pPr lvl="0"/>
            <a:r>
              <a:rPr lang="nl-NL"/>
              <a:t>Klik om de tekststijl van het model te bewerken</a:t>
            </a:r>
          </a:p>
        </p:txBody>
      </p:sp>
    </p:spTree>
    <p:extLst>
      <p:ext uri="{BB962C8B-B14F-4D97-AF65-F5344CB8AC3E}">
        <p14:creationId xmlns:p14="http://schemas.microsoft.com/office/powerpoint/2010/main" val="40458119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0" y="4779820"/>
            <a:ext cx="9144000" cy="148604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994421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26528569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50850" y="4078831"/>
            <a:ext cx="3890754" cy="205368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0850" y="1811340"/>
            <a:ext cx="8229600" cy="2073559"/>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a:p>
        </p:txBody>
      </p:sp>
    </p:spTree>
    <p:extLst>
      <p:ext uri="{BB962C8B-B14F-4D97-AF65-F5344CB8AC3E}">
        <p14:creationId xmlns:p14="http://schemas.microsoft.com/office/powerpoint/2010/main" val="23659640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792644" y="1805084"/>
            <a:ext cx="3890754" cy="205368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1" y="1811340"/>
            <a:ext cx="3947060" cy="432117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a:p>
        </p:txBody>
      </p:sp>
    </p:spTree>
    <p:extLst>
      <p:ext uri="{BB962C8B-B14F-4D97-AF65-F5344CB8AC3E}">
        <p14:creationId xmlns:p14="http://schemas.microsoft.com/office/powerpoint/2010/main" val="30534831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2"/>
            <a:ext cx="3736302" cy="663123"/>
          </a:xfrm>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C1BCF565-E116-0249-97A2-BDF505AB21A5}"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afbeelding 6"/>
          <p:cNvSpPr>
            <a:spLocks noGrp="1"/>
          </p:cNvSpPr>
          <p:nvPr>
            <p:ph type="pic" sz="quarter" idx="14"/>
          </p:nvPr>
        </p:nvSpPr>
        <p:spPr>
          <a:xfrm>
            <a:off x="4567239" y="1160464"/>
            <a:ext cx="4235017" cy="4972051"/>
          </a:xfrm>
        </p:spPr>
        <p:txBody>
          <a:bodyPr>
            <a:normAutofit/>
          </a:bodyPr>
          <a:lstStyle>
            <a:lvl1pPr>
              <a:defRPr sz="1050"/>
            </a:lvl1pPr>
          </a:lstStyle>
          <a:p>
            <a:endParaRPr lang="nl-NL"/>
          </a:p>
        </p:txBody>
      </p:sp>
    </p:spTree>
    <p:extLst>
      <p:ext uri="{BB962C8B-B14F-4D97-AF65-F5344CB8AC3E}">
        <p14:creationId xmlns:p14="http://schemas.microsoft.com/office/powerpoint/2010/main" val="36369164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6" y="1168400"/>
            <a:ext cx="6244648" cy="4159250"/>
          </a:xfrm>
        </p:spPr>
        <p:txBody>
          <a:bodyPr>
            <a:normAutofit/>
          </a:bodyPr>
          <a:lstStyle>
            <a:lvl1pPr>
              <a:defRPr sz="1050"/>
            </a:lvl1pPr>
          </a:lstStyle>
          <a:p>
            <a:endParaRPr lang="nl-NL"/>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 om de tekststijl van het model te bewerken</a:t>
            </a:r>
          </a:p>
        </p:txBody>
      </p:sp>
    </p:spTree>
    <p:extLst>
      <p:ext uri="{BB962C8B-B14F-4D97-AF65-F5344CB8AC3E}">
        <p14:creationId xmlns:p14="http://schemas.microsoft.com/office/powerpoint/2010/main" val="20313997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2919557" cy="4159250"/>
          </a:xfrm>
        </p:spPr>
        <p:txBody>
          <a:bodyPr>
            <a:normAutofit/>
          </a:bodyPr>
          <a:lstStyle>
            <a:lvl1pPr>
              <a:defRPr sz="1050"/>
            </a:lvl1pPr>
          </a:lstStyle>
          <a:p>
            <a:endParaRPr lang="nl-NL"/>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 om de tekststijl van het model te bewerken</a:t>
            </a:r>
          </a:p>
        </p:txBody>
      </p:sp>
      <p:sp>
        <p:nvSpPr>
          <p:cNvPr id="8" name="Tijdelijke aanduiding voor afbeelding 8"/>
          <p:cNvSpPr>
            <a:spLocks noGrp="1"/>
          </p:cNvSpPr>
          <p:nvPr>
            <p:ph type="pic" sz="quarter" idx="14"/>
          </p:nvPr>
        </p:nvSpPr>
        <p:spPr>
          <a:xfrm>
            <a:off x="4756728" y="1160463"/>
            <a:ext cx="2932546" cy="4159250"/>
          </a:xfrm>
        </p:spPr>
        <p:txBody>
          <a:bodyPr>
            <a:normAutofit/>
          </a:bodyPr>
          <a:lstStyle>
            <a:lvl1pPr>
              <a:defRPr sz="1050"/>
            </a:lvl1pPr>
          </a:lstStyle>
          <a:p>
            <a:endParaRPr lang="nl-NL"/>
          </a:p>
        </p:txBody>
      </p:sp>
    </p:spTree>
    <p:extLst>
      <p:ext uri="{BB962C8B-B14F-4D97-AF65-F5344CB8AC3E}">
        <p14:creationId xmlns:p14="http://schemas.microsoft.com/office/powerpoint/2010/main" val="18119466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Titel met tekst">
    <p:spTree>
      <p:nvGrpSpPr>
        <p:cNvPr id="1" name=""/>
        <p:cNvGrpSpPr/>
        <p:nvPr/>
      </p:nvGrpSpPr>
      <p:grpSpPr>
        <a:xfrm>
          <a:off x="0" y="0"/>
          <a:ext cx="0" cy="0"/>
          <a:chOff x="0" y="0"/>
          <a:chExt cx="0" cy="0"/>
        </a:xfrm>
      </p:grpSpPr>
      <p:sp>
        <p:nvSpPr>
          <p:cNvPr id="14" name="Tijdelijke aanduiding voor inhoud 13">
            <a:extLst>
              <a:ext uri="{FF2B5EF4-FFF2-40B4-BE49-F238E27FC236}">
                <a16:creationId xmlns:a16="http://schemas.microsoft.com/office/drawing/2014/main" id="{8F5ACC98-DB86-4D69-A655-969E877DF433}"/>
              </a:ext>
            </a:extLst>
          </p:cNvPr>
          <p:cNvSpPr>
            <a:spLocks noGrp="1"/>
          </p:cNvSpPr>
          <p:nvPr>
            <p:ph sz="quarter" idx="12"/>
          </p:nvPr>
        </p:nvSpPr>
        <p:spPr>
          <a:xfrm>
            <a:off x="809623" y="1800230"/>
            <a:ext cx="8171245" cy="450056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3" name="Title 2">
            <a:extLst>
              <a:ext uri="{FF2B5EF4-FFF2-40B4-BE49-F238E27FC236}">
                <a16:creationId xmlns:a16="http://schemas.microsoft.com/office/drawing/2014/main" id="{3586B6F6-84CA-7C49-AE1C-4BAC788C5B07}"/>
              </a:ext>
            </a:extLst>
          </p:cNvPr>
          <p:cNvSpPr>
            <a:spLocks noGrp="1"/>
          </p:cNvSpPr>
          <p:nvPr>
            <p:ph type="title"/>
          </p:nvPr>
        </p:nvSpPr>
        <p:spPr/>
        <p:txBody>
          <a:bodyPr/>
          <a:lstStyle/>
          <a:p>
            <a:r>
              <a:rPr lang="en-US"/>
              <a:t>Click to edit Master title style</a:t>
            </a:r>
            <a:endParaRPr lang="nl-NL"/>
          </a:p>
        </p:txBody>
      </p:sp>
    </p:spTree>
    <p:extLst>
      <p:ext uri="{BB962C8B-B14F-4D97-AF65-F5344CB8AC3E}">
        <p14:creationId xmlns:p14="http://schemas.microsoft.com/office/powerpoint/2010/main" val="56221017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810000" y="1080000"/>
            <a:ext cx="7524900" cy="720000"/>
          </a:xfrm>
        </p:spPr>
        <p:txBody>
          <a:bodyPr>
            <a:noAutofit/>
          </a:bodyPr>
          <a:lstStyle>
            <a:lvl1pPr>
              <a:defRPr sz="2400"/>
            </a:lvl1pPr>
          </a:lstStyle>
          <a:p>
            <a:r>
              <a:rPr lang="nl-NL"/>
              <a:t>Klik om de stijl te bewerken</a:t>
            </a:r>
          </a:p>
        </p:txBody>
      </p:sp>
      <p:sp>
        <p:nvSpPr>
          <p:cNvPr id="3" name="Tijdelijke aanduiding voor inhoud 2"/>
          <p:cNvSpPr>
            <a:spLocks noGrp="1"/>
          </p:cNvSpPr>
          <p:nvPr>
            <p:ph idx="1"/>
          </p:nvPr>
        </p:nvSpPr>
        <p:spPr>
          <a:xfrm>
            <a:off x="810000" y="1800000"/>
            <a:ext cx="3645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inhoud 2"/>
          <p:cNvSpPr>
            <a:spLocks noGrp="1"/>
          </p:cNvSpPr>
          <p:nvPr>
            <p:ph idx="10"/>
          </p:nvPr>
        </p:nvSpPr>
        <p:spPr>
          <a:xfrm>
            <a:off x="4689000" y="1800000"/>
            <a:ext cx="3645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7350733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Volgdia met opsommi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68000" y="1295999"/>
            <a:ext cx="8402400" cy="400110"/>
          </a:xfrm>
        </p:spPr>
        <p:txBody>
          <a:bodyPr/>
          <a:lstStyle>
            <a:lvl1pPr>
              <a:defRPr/>
            </a:lvl1pPr>
          </a:lstStyle>
          <a:p>
            <a:r>
              <a:rPr lang="nl-NL" noProof="0" err="1"/>
              <a:t>Klik</a:t>
            </a:r>
            <a:r>
              <a:rPr lang="nl-NL" noProof="0"/>
              <a:t> </a:t>
            </a:r>
            <a:r>
              <a:rPr lang="nl-NL" noProof="0" err="1"/>
              <a:t>om</a:t>
            </a:r>
            <a:r>
              <a:rPr lang="nl-NL" noProof="0"/>
              <a:t> </a:t>
            </a:r>
            <a:r>
              <a:rPr lang="nl-NL" noProof="0" err="1"/>
              <a:t>een</a:t>
            </a:r>
            <a:r>
              <a:rPr lang="nl-NL" noProof="0"/>
              <a:t> </a:t>
            </a:r>
            <a:r>
              <a:rPr lang="nl-NL" noProof="0" err="1"/>
              <a:t>titel</a:t>
            </a:r>
            <a:r>
              <a:rPr lang="nl-NL" noProof="0"/>
              <a:t> </a:t>
            </a:r>
            <a:r>
              <a:rPr lang="nl-NL" noProof="0" err="1"/>
              <a:t>te</a:t>
            </a:r>
            <a:r>
              <a:rPr lang="nl-NL" noProof="0"/>
              <a:t> </a:t>
            </a:r>
            <a:r>
              <a:rPr lang="nl-NL" noProof="0" err="1"/>
              <a:t>maken</a:t>
            </a:r>
            <a:endParaRPr lang="nl-NL" noProof="0"/>
          </a:p>
        </p:txBody>
      </p:sp>
      <p:sp>
        <p:nvSpPr>
          <p:cNvPr id="3" name="Tijdelijke aanduiding voor datum 2"/>
          <p:cNvSpPr>
            <a:spLocks noGrp="1"/>
          </p:cNvSpPr>
          <p:nvPr>
            <p:ph type="dt" sz="half" idx="10"/>
          </p:nvPr>
        </p:nvSpPr>
        <p:spPr/>
        <p:txBody>
          <a:bodyPr/>
          <a:lstStyle/>
          <a:p>
            <a:fld id="{F49EEED1-3B2D-4DF3-84FC-6A29FAA80043}" type="datetime4">
              <a:rPr lang="nl-NL" smtClean="0"/>
              <a:pPr/>
              <a:t>15 oktober 2021</a:t>
            </a:fld>
            <a:endParaRPr lang="nl-NL"/>
          </a:p>
        </p:txBody>
      </p:sp>
      <p:sp>
        <p:nvSpPr>
          <p:cNvPr id="7" name="Tijdelijke aanduiding voor tekst 6"/>
          <p:cNvSpPr>
            <a:spLocks noGrp="1"/>
          </p:cNvSpPr>
          <p:nvPr>
            <p:ph type="body" sz="quarter" idx="11"/>
          </p:nvPr>
        </p:nvSpPr>
        <p:spPr>
          <a:xfrm>
            <a:off x="468313" y="2070000"/>
            <a:ext cx="8402400" cy="4140000"/>
          </a:xfrm>
        </p:spPr>
        <p:txBody>
          <a:bodyPr/>
          <a:lstStyle>
            <a:lvl4pPr marL="956072" indent="-214313">
              <a:buFont typeface="Verdana" pitchFamily="34" charset="0"/>
              <a:buChar char="–"/>
              <a:defRPr sz="1350"/>
            </a:lvl4pPr>
            <a:lvl5pPr marL="1223963" indent="-214313">
              <a:buFont typeface="Verdana" pitchFamily="34" charset="0"/>
              <a:buChar char="»"/>
              <a:defRPr/>
            </a:lvl5pPr>
          </a:lstStyle>
          <a:p>
            <a:pPr lvl="0"/>
            <a:r>
              <a:rPr lang="nl-NL" noProof="0" err="1"/>
              <a:t>Klik</a:t>
            </a:r>
            <a:r>
              <a:rPr lang="nl-NL" noProof="0"/>
              <a:t> </a:t>
            </a:r>
            <a:r>
              <a:rPr lang="nl-NL" noProof="0" err="1"/>
              <a:t>om</a:t>
            </a:r>
            <a:r>
              <a:rPr lang="nl-NL" noProof="0"/>
              <a:t> de </a:t>
            </a:r>
            <a:r>
              <a:rPr lang="nl-NL" noProof="0" err="1"/>
              <a:t>modelstijlen</a:t>
            </a:r>
            <a:r>
              <a:rPr lang="nl-NL" noProof="0"/>
              <a:t> </a:t>
            </a:r>
            <a:r>
              <a:rPr lang="nl-NL" noProof="0" err="1"/>
              <a:t>te</a:t>
            </a:r>
            <a:r>
              <a:rPr lang="nl-NL" noProof="0"/>
              <a:t> </a:t>
            </a:r>
            <a:r>
              <a:rPr lang="nl-NL" noProof="0" err="1"/>
              <a:t>bewerken</a:t>
            </a:r>
            <a:endParaRPr lang="nl-NL" noProof="0"/>
          </a:p>
          <a:p>
            <a:pPr lvl="1"/>
            <a:r>
              <a:rPr lang="nl-NL" noProof="0" err="1"/>
              <a:t>Tweede</a:t>
            </a:r>
            <a:r>
              <a:rPr lang="nl-NL" noProof="0"/>
              <a:t> </a:t>
            </a:r>
            <a:r>
              <a:rPr lang="nl-NL" noProof="0" err="1"/>
              <a:t>niveau</a:t>
            </a:r>
            <a:endParaRPr lang="nl-NL" noProof="0"/>
          </a:p>
          <a:p>
            <a:pPr lvl="2"/>
            <a:r>
              <a:rPr lang="nl-NL" noProof="0" err="1"/>
              <a:t>Derde</a:t>
            </a:r>
            <a:r>
              <a:rPr lang="nl-NL" noProof="0"/>
              <a:t> </a:t>
            </a:r>
            <a:r>
              <a:rPr lang="nl-NL" noProof="0" err="1"/>
              <a:t>niveau</a:t>
            </a:r>
            <a:endParaRPr lang="nl-NL" noProof="0"/>
          </a:p>
          <a:p>
            <a:pPr lvl="3"/>
            <a:r>
              <a:rPr lang="nl-NL" noProof="0" err="1"/>
              <a:t>Vierde</a:t>
            </a:r>
            <a:r>
              <a:rPr lang="nl-NL" noProof="0"/>
              <a:t> </a:t>
            </a:r>
            <a:r>
              <a:rPr lang="nl-NL" noProof="0" err="1"/>
              <a:t>niveau</a:t>
            </a:r>
            <a:endParaRPr lang="nl-NL" noProof="0"/>
          </a:p>
          <a:p>
            <a:pPr lvl="4"/>
            <a:r>
              <a:rPr lang="nl-NL" noProof="0" err="1"/>
              <a:t>Vijfde</a:t>
            </a:r>
            <a:r>
              <a:rPr lang="nl-NL" noProof="0"/>
              <a:t> </a:t>
            </a:r>
            <a:r>
              <a:rPr lang="nl-NL" noProof="0" err="1"/>
              <a:t>niveau</a:t>
            </a:r>
            <a:endParaRPr lang="nl-NL" noProof="0"/>
          </a:p>
        </p:txBody>
      </p:sp>
    </p:spTree>
    <p:extLst>
      <p:ext uri="{BB962C8B-B14F-4D97-AF65-F5344CB8AC3E}">
        <p14:creationId xmlns:p14="http://schemas.microsoft.com/office/powerpoint/2010/main" val="2752183093"/>
      </p:ext>
    </p:extLst>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a:t>Titelstijl van model bewerken</a:t>
            </a:r>
          </a:p>
        </p:txBody>
      </p:sp>
      <p:sp>
        <p:nvSpPr>
          <p:cNvPr id="3" name="Subtitel 2"/>
          <p:cNvSpPr>
            <a:spLocks noGrp="1"/>
          </p:cNvSpPr>
          <p:nvPr>
            <p:ph type="subTitle" idx="1" hasCustomPrompt="1"/>
          </p:nvPr>
        </p:nvSpPr>
        <p:spPr>
          <a:xfrm>
            <a:off x="4767109" y="3424049"/>
            <a:ext cx="3878753" cy="1550153"/>
          </a:xfrm>
        </p:spPr>
        <p:txBody>
          <a:bodyPr>
            <a:normAutofit/>
          </a:bodyPr>
          <a:lstStyle>
            <a:lvl1pPr marL="0" indent="0" algn="l">
              <a:buNone/>
              <a:defRPr sz="135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&lt;naam&gt;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17" name="Tijdelijke aanduiding voor tekst 16"/>
          <p:cNvSpPr>
            <a:spLocks noGrp="1"/>
          </p:cNvSpPr>
          <p:nvPr>
            <p:ph type="body" sz="quarter" idx="11" hasCustomPrompt="1"/>
          </p:nvPr>
        </p:nvSpPr>
        <p:spPr>
          <a:xfrm>
            <a:off x="4767263" y="5402698"/>
            <a:ext cx="3878262" cy="931863"/>
          </a:xfrm>
        </p:spPr>
        <p:txBody>
          <a:bodyPr anchor="b">
            <a:noAutofit/>
          </a:bodyPr>
          <a:lstStyle>
            <a:lvl1pPr marL="0" indent="0" algn="l">
              <a:buFontTx/>
              <a:buNone/>
              <a:defRPr sz="750">
                <a:solidFill>
                  <a:schemeClr val="bg1"/>
                </a:solidFill>
              </a:defRPr>
            </a:lvl1pPr>
            <a:lvl2pPr marL="342900" indent="0" algn="l">
              <a:buFontTx/>
              <a:buNone/>
              <a:defRPr sz="750">
                <a:solidFill>
                  <a:schemeClr val="bg1"/>
                </a:solidFill>
              </a:defRPr>
            </a:lvl2pPr>
            <a:lvl3pPr marL="685800" indent="0" algn="l">
              <a:buFontTx/>
              <a:buNone/>
              <a:defRPr sz="750">
                <a:solidFill>
                  <a:schemeClr val="bg1"/>
                </a:solidFill>
              </a:defRPr>
            </a:lvl3pPr>
            <a:lvl4pPr marL="1028700" indent="0" algn="l">
              <a:buFontTx/>
              <a:buNone/>
              <a:defRPr sz="750">
                <a:solidFill>
                  <a:schemeClr val="bg1"/>
                </a:solidFill>
              </a:defRPr>
            </a:lvl4pPr>
            <a:lvl5pPr marL="1371600" indent="0" algn="l">
              <a:buFontTx/>
              <a:buNone/>
              <a:defRPr sz="750">
                <a:solidFill>
                  <a:schemeClr val="bg1"/>
                </a:solidFill>
              </a:defRPr>
            </a:lvl5pPr>
          </a:lstStyle>
          <a:p>
            <a:pPr lvl="0"/>
            <a:r>
              <a:rPr lang="nl-NL"/>
              <a:t>&lt;versie&gt;</a:t>
            </a:r>
          </a:p>
        </p:txBody>
      </p:sp>
      <p:sp>
        <p:nvSpPr>
          <p:cNvPr id="23" name="Rechthoek 22"/>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19922049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150683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158019403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269082339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39631749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37664445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3" y="1171764"/>
            <a:ext cx="8216179"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userDrawn="1"/>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8" name="Rechthoek 7"/>
          <p:cNvSpPr/>
          <p:nvPr userDrawn="1"/>
        </p:nvSpPr>
        <p:spPr>
          <a:xfrm>
            <a:off x="0" y="6513086"/>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33B407B4-DD70-D045-8D0A-4EFC055441BF}" type="datetime3">
              <a:rPr lang="nl-NL" smtClean="0"/>
              <a:pPr/>
              <a:t>15/10/21</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spTree>
    <p:extLst>
      <p:ext uri="{BB962C8B-B14F-4D97-AF65-F5344CB8AC3E}">
        <p14:creationId xmlns:p14="http://schemas.microsoft.com/office/powerpoint/2010/main" val="53120428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10" name="Rechthoek 9"/>
          <p:cNvSpPr/>
          <p:nvPr userDrawn="1"/>
        </p:nvSpPr>
        <p:spPr>
          <a:xfrm>
            <a:off x="189" y="828241"/>
            <a:ext cx="9156512" cy="567161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2" name="Titel 1"/>
          <p:cNvSpPr>
            <a:spLocks noGrp="1"/>
          </p:cNvSpPr>
          <p:nvPr>
            <p:ph type="ctrTitle" hasCustomPrompt="1"/>
          </p:nvPr>
        </p:nvSpPr>
        <p:spPr>
          <a:xfrm>
            <a:off x="442913" y="1171764"/>
            <a:ext cx="8216179"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Rechthoek 12"/>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269376123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pPr/>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08159542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pPr/>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 om de tekststijl van het model te bewerken</a:t>
            </a:r>
          </a:p>
        </p:txBody>
      </p:sp>
    </p:spTree>
    <p:extLst>
      <p:ext uri="{BB962C8B-B14F-4D97-AF65-F5344CB8AC3E}">
        <p14:creationId xmlns:p14="http://schemas.microsoft.com/office/powerpoint/2010/main" val="324223895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pPr/>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42914" y="1811338"/>
            <a:ext cx="4453799"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 om de tekststijl van het model te bewerken</a:t>
            </a:r>
          </a:p>
        </p:txBody>
      </p:sp>
      <p:sp>
        <p:nvSpPr>
          <p:cNvPr id="7" name="Tijdelijke aanduiding voor afbeelding 6"/>
          <p:cNvSpPr>
            <a:spLocks noGrp="1"/>
          </p:cNvSpPr>
          <p:nvPr>
            <p:ph type="pic" sz="quarter" idx="13"/>
          </p:nvPr>
        </p:nvSpPr>
        <p:spPr>
          <a:xfrm>
            <a:off x="5186364" y="1811338"/>
            <a:ext cx="3494087" cy="4300538"/>
          </a:xfrm>
        </p:spPr>
        <p:txBody>
          <a:bodyPr/>
          <a:lstStyle/>
          <a:p>
            <a:endParaRPr lang="nl-NL"/>
          </a:p>
        </p:txBody>
      </p:sp>
    </p:spTree>
    <p:extLst>
      <p:ext uri="{BB962C8B-B14F-4D97-AF65-F5344CB8AC3E}">
        <p14:creationId xmlns:p14="http://schemas.microsoft.com/office/powerpoint/2010/main" val="238931244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pPr/>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14313" indent="-214313" algn="l">
              <a:buFont typeface="Arial"/>
              <a:buChar char="•"/>
              <a:defRPr>
                <a:solidFill>
                  <a:schemeClr val="tx1"/>
                </a:solidFill>
              </a:defRPr>
            </a:lvl1pPr>
            <a:lvl2pPr marL="557213" indent="-214313" algn="l">
              <a:buFont typeface="Arial"/>
              <a:buChar char="•"/>
              <a:defRPr/>
            </a:lvl2pPr>
            <a:lvl3pPr marL="900113" indent="-214313" algn="l">
              <a:buFont typeface="Arial"/>
              <a:buChar char="•"/>
              <a:defRPr/>
            </a:lvl3pPr>
            <a:lvl4pPr marL="1243013" indent="-214313" algn="l">
              <a:buFont typeface="Arial"/>
              <a:buChar char="•"/>
              <a:defRPr/>
            </a:lvl4pPr>
            <a:lvl5pPr marL="1585913" indent="-214313" algn="l">
              <a:buFont typeface="Arial"/>
              <a:buChar char="•"/>
              <a:defRPr/>
            </a:lvl5pPr>
          </a:lstStyle>
          <a:p>
            <a:pPr lvl="0"/>
            <a:r>
              <a:rPr lang="nl-NL"/>
              <a:t>Klik om de tekststijl van het model te bewerken</a:t>
            </a:r>
          </a:p>
        </p:txBody>
      </p:sp>
    </p:spTree>
    <p:extLst>
      <p:ext uri="{BB962C8B-B14F-4D97-AF65-F5344CB8AC3E}">
        <p14:creationId xmlns:p14="http://schemas.microsoft.com/office/powerpoint/2010/main" val="50032953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pPr/>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0" y="4779820"/>
            <a:ext cx="9144000" cy="148604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831880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275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43827380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pPr/>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50850" y="4078831"/>
            <a:ext cx="3890754" cy="205368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0850" y="1811340"/>
            <a:ext cx="8229600" cy="2073559"/>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a:p>
        </p:txBody>
      </p:sp>
    </p:spTree>
    <p:extLst>
      <p:ext uri="{BB962C8B-B14F-4D97-AF65-F5344CB8AC3E}">
        <p14:creationId xmlns:p14="http://schemas.microsoft.com/office/powerpoint/2010/main" val="16061215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pPr/>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792644" y="1805084"/>
            <a:ext cx="3890754" cy="205368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1" y="1811340"/>
            <a:ext cx="3947060" cy="432117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a:p>
        </p:txBody>
      </p:sp>
    </p:spTree>
    <p:extLst>
      <p:ext uri="{BB962C8B-B14F-4D97-AF65-F5344CB8AC3E}">
        <p14:creationId xmlns:p14="http://schemas.microsoft.com/office/powerpoint/2010/main" val="29241365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2"/>
            <a:ext cx="3736302" cy="663123"/>
          </a:xfrm>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C1BCF565-E116-0249-97A2-BDF505AB21A5}" type="datetime3">
              <a:rPr lang="nl-NL" smtClean="0"/>
              <a:pPr/>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afbeelding 6"/>
          <p:cNvSpPr>
            <a:spLocks noGrp="1"/>
          </p:cNvSpPr>
          <p:nvPr>
            <p:ph type="pic" sz="quarter" idx="14"/>
          </p:nvPr>
        </p:nvSpPr>
        <p:spPr>
          <a:xfrm>
            <a:off x="4567239" y="1160464"/>
            <a:ext cx="4235017" cy="4972051"/>
          </a:xfrm>
        </p:spPr>
        <p:txBody>
          <a:bodyPr>
            <a:normAutofit/>
          </a:bodyPr>
          <a:lstStyle>
            <a:lvl1pPr>
              <a:defRPr sz="1050"/>
            </a:lvl1pPr>
          </a:lstStyle>
          <a:p>
            <a:endParaRPr lang="nl-NL"/>
          </a:p>
        </p:txBody>
      </p:sp>
    </p:spTree>
    <p:extLst>
      <p:ext uri="{BB962C8B-B14F-4D97-AF65-F5344CB8AC3E}">
        <p14:creationId xmlns:p14="http://schemas.microsoft.com/office/powerpoint/2010/main" val="227292167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6" y="1168400"/>
            <a:ext cx="6244648" cy="4159250"/>
          </a:xfrm>
        </p:spPr>
        <p:txBody>
          <a:bodyPr>
            <a:normAutofit/>
          </a:bodyPr>
          <a:lstStyle>
            <a:lvl1pPr>
              <a:defRPr sz="1050"/>
            </a:lvl1pPr>
          </a:lstStyle>
          <a:p>
            <a:endParaRPr lang="nl-NL"/>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pPr/>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 om de tekststijl van het model te bewerken</a:t>
            </a:r>
          </a:p>
        </p:txBody>
      </p:sp>
    </p:spTree>
    <p:extLst>
      <p:ext uri="{BB962C8B-B14F-4D97-AF65-F5344CB8AC3E}">
        <p14:creationId xmlns:p14="http://schemas.microsoft.com/office/powerpoint/2010/main" val="324195370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2919557" cy="4159250"/>
          </a:xfrm>
        </p:spPr>
        <p:txBody>
          <a:bodyPr>
            <a:normAutofit/>
          </a:bodyPr>
          <a:lstStyle>
            <a:lvl1pPr>
              <a:defRPr sz="1050"/>
            </a:lvl1pPr>
          </a:lstStyle>
          <a:p>
            <a:endParaRPr lang="nl-NL"/>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pPr/>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 om de tekststijl van het model te bewerken</a:t>
            </a:r>
          </a:p>
        </p:txBody>
      </p:sp>
      <p:sp>
        <p:nvSpPr>
          <p:cNvPr id="8" name="Tijdelijke aanduiding voor afbeelding 8"/>
          <p:cNvSpPr>
            <a:spLocks noGrp="1"/>
          </p:cNvSpPr>
          <p:nvPr>
            <p:ph type="pic" sz="quarter" idx="14"/>
          </p:nvPr>
        </p:nvSpPr>
        <p:spPr>
          <a:xfrm>
            <a:off x="4756728" y="1160463"/>
            <a:ext cx="2932546" cy="4159250"/>
          </a:xfrm>
        </p:spPr>
        <p:txBody>
          <a:bodyPr>
            <a:normAutofit/>
          </a:bodyPr>
          <a:lstStyle>
            <a:lvl1pPr>
              <a:defRPr sz="1050"/>
            </a:lvl1pPr>
          </a:lstStyle>
          <a:p>
            <a:endParaRPr lang="nl-NL"/>
          </a:p>
        </p:txBody>
      </p:sp>
    </p:spTree>
    <p:extLst>
      <p:ext uri="{BB962C8B-B14F-4D97-AF65-F5344CB8AC3E}">
        <p14:creationId xmlns:p14="http://schemas.microsoft.com/office/powerpoint/2010/main" val="253940208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8" name="Rechthoek 7"/>
          <p:cNvSpPr/>
          <p:nvPr userDrawn="1"/>
        </p:nvSpPr>
        <p:spPr>
          <a:xfrm>
            <a:off x="4579430" y="890588"/>
            <a:ext cx="4577082" cy="5967412"/>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a:t>Titelstijl van model bewerken</a:t>
            </a:r>
          </a:p>
        </p:txBody>
      </p:sp>
      <p:sp>
        <p:nvSpPr>
          <p:cNvPr id="3" name="Subtitel 2"/>
          <p:cNvSpPr>
            <a:spLocks noGrp="1"/>
          </p:cNvSpPr>
          <p:nvPr>
            <p:ph type="subTitle" idx="1" hasCustomPrompt="1"/>
          </p:nvPr>
        </p:nvSpPr>
        <p:spPr>
          <a:xfrm>
            <a:off x="4767109" y="3424049"/>
            <a:ext cx="3878753" cy="1550153"/>
          </a:xfrm>
        </p:spPr>
        <p:txBody>
          <a:bodyPr>
            <a:normAutofit/>
          </a:bodyPr>
          <a:lstStyle>
            <a:lvl1pPr marL="0" indent="0" algn="l">
              <a:buNone/>
              <a:defRPr sz="135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&lt;naam&gt;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17" name="Tijdelijke aanduiding voor tekst 16"/>
          <p:cNvSpPr>
            <a:spLocks noGrp="1"/>
          </p:cNvSpPr>
          <p:nvPr>
            <p:ph type="body" sz="quarter" idx="11" hasCustomPrompt="1"/>
          </p:nvPr>
        </p:nvSpPr>
        <p:spPr>
          <a:xfrm>
            <a:off x="4767263" y="5402698"/>
            <a:ext cx="3878262" cy="931863"/>
          </a:xfrm>
        </p:spPr>
        <p:txBody>
          <a:bodyPr anchor="b">
            <a:noAutofit/>
          </a:bodyPr>
          <a:lstStyle>
            <a:lvl1pPr marL="0" indent="0" algn="l">
              <a:buFontTx/>
              <a:buNone/>
              <a:defRPr sz="750">
                <a:solidFill>
                  <a:schemeClr val="bg1"/>
                </a:solidFill>
              </a:defRPr>
            </a:lvl1pPr>
            <a:lvl2pPr marL="342900" indent="0" algn="l">
              <a:buFontTx/>
              <a:buNone/>
              <a:defRPr sz="750">
                <a:solidFill>
                  <a:schemeClr val="bg1"/>
                </a:solidFill>
              </a:defRPr>
            </a:lvl2pPr>
            <a:lvl3pPr marL="685800" indent="0" algn="l">
              <a:buFontTx/>
              <a:buNone/>
              <a:defRPr sz="750">
                <a:solidFill>
                  <a:schemeClr val="bg1"/>
                </a:solidFill>
              </a:defRPr>
            </a:lvl3pPr>
            <a:lvl4pPr marL="1028700" indent="0" algn="l">
              <a:buFontTx/>
              <a:buNone/>
              <a:defRPr sz="750">
                <a:solidFill>
                  <a:schemeClr val="bg1"/>
                </a:solidFill>
              </a:defRPr>
            </a:lvl4pPr>
            <a:lvl5pPr marL="1371600" indent="0" algn="l">
              <a:buFontTx/>
              <a:buNone/>
              <a:defRPr sz="750">
                <a:solidFill>
                  <a:schemeClr val="bg1"/>
                </a:solidFill>
              </a:defRPr>
            </a:lvl5pPr>
          </a:lstStyle>
          <a:p>
            <a:pPr lvl="0"/>
            <a:r>
              <a:rPr lang="nl-NL"/>
              <a:t>&lt;versie&gt;</a:t>
            </a:r>
          </a:p>
        </p:txBody>
      </p:sp>
      <p:sp>
        <p:nvSpPr>
          <p:cNvPr id="23" name="Rechthoek 22"/>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117470544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4579430" y="890588"/>
            <a:ext cx="4577082" cy="5967412"/>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282211519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421843951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3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191765904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332685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2" y="1171764"/>
            <a:ext cx="8216179"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42913" y="2413590"/>
            <a:ext cx="8216178" cy="1550153"/>
          </a:xfrm>
        </p:spPr>
        <p:txBody>
          <a:bodyPr>
            <a:normAutofit/>
          </a:bodyPr>
          <a:lstStyle>
            <a:lvl1pPr marL="285750" indent="-285750" algn="l">
              <a:buFont typeface="Arial"/>
              <a:buChar char="•"/>
              <a:defRPr sz="1800" baseline="0">
                <a:solidFill>
                  <a:srgbClr val="275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userDrawn="1"/>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8" name="Rechthoek 7"/>
          <p:cNvSpPr/>
          <p:nvPr userDrawn="1"/>
        </p:nvSpPr>
        <p:spPr>
          <a:xfrm>
            <a:off x="0" y="6513084"/>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
        <p:nvSpPr>
          <p:cNvPr id="9" name="Tijdelijke aanduiding voor datum 8"/>
          <p:cNvSpPr>
            <a:spLocks noGrp="1"/>
          </p:cNvSpPr>
          <p:nvPr>
            <p:ph type="dt" sz="half" idx="2"/>
          </p:nvPr>
        </p:nvSpPr>
        <p:spPr>
          <a:xfrm>
            <a:off x="6668655" y="6506108"/>
            <a:ext cx="2133600" cy="365125"/>
          </a:xfrm>
          <a:prstGeom prst="rect">
            <a:avLst/>
          </a:prstGeom>
        </p:spPr>
        <p:txBody>
          <a:bodyPr vert="horz" lIns="91440" tIns="45720" rIns="91440" bIns="45720" rtlCol="0" anchor="ctr"/>
          <a:lstStyle>
            <a:lvl1pPr algn="r">
              <a:defRPr sz="1000" b="0" i="0">
                <a:solidFill>
                  <a:srgbClr val="FFFFFF"/>
                </a:solidFill>
                <a:latin typeface="Verdana"/>
                <a:cs typeface="Verdana"/>
              </a:defRPr>
            </a:lvl1pPr>
          </a:lstStyle>
          <a:p>
            <a:fld id="{33B407B4-DD70-D045-8D0A-4EFC055441BF}" type="datetime3">
              <a:rPr lang="nl-NL" smtClean="0"/>
              <a:t>15/10/21</a:t>
            </a:fld>
            <a:endParaRPr lang="nl-NL"/>
          </a:p>
        </p:txBody>
      </p:sp>
      <p:sp>
        <p:nvSpPr>
          <p:cNvPr id="11" name="Tijdelijke aanduiding voor voettekst 10"/>
          <p:cNvSpPr>
            <a:spLocks noGrp="1"/>
          </p:cNvSpPr>
          <p:nvPr>
            <p:ph type="ftr" sz="quarter" idx="3"/>
          </p:nvPr>
        </p:nvSpPr>
        <p:spPr>
          <a:xfrm>
            <a:off x="457200"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endParaRPr lang="nl-NL"/>
          </a:p>
        </p:txBody>
      </p:sp>
    </p:spTree>
    <p:extLst>
      <p:ext uri="{BB962C8B-B14F-4D97-AF65-F5344CB8AC3E}">
        <p14:creationId xmlns:p14="http://schemas.microsoft.com/office/powerpoint/2010/main" val="225913499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3" y="1171764"/>
            <a:ext cx="8216179"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userDrawn="1"/>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8" name="Rechthoek 7"/>
          <p:cNvSpPr/>
          <p:nvPr userDrawn="1"/>
        </p:nvSpPr>
        <p:spPr>
          <a:xfrm>
            <a:off x="0" y="6513086"/>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33B407B4-DD70-D045-8D0A-4EFC055441BF}" type="datetime3">
              <a:rPr lang="nl-NL" smtClean="0"/>
              <a:t>15/10/21</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spTree>
    <p:extLst>
      <p:ext uri="{BB962C8B-B14F-4D97-AF65-F5344CB8AC3E}">
        <p14:creationId xmlns:p14="http://schemas.microsoft.com/office/powerpoint/2010/main" val="241641989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10" name="Rechthoek 9"/>
          <p:cNvSpPr/>
          <p:nvPr userDrawn="1"/>
        </p:nvSpPr>
        <p:spPr>
          <a:xfrm>
            <a:off x="189" y="828240"/>
            <a:ext cx="9156512" cy="602976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42913" y="1171764"/>
            <a:ext cx="8216179"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Tree>
    <p:extLst>
      <p:ext uri="{BB962C8B-B14F-4D97-AF65-F5344CB8AC3E}">
        <p14:creationId xmlns:p14="http://schemas.microsoft.com/office/powerpoint/2010/main" val="410506513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63081444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 om de tekststijl van het model te bewerken</a:t>
            </a:r>
          </a:p>
        </p:txBody>
      </p:sp>
    </p:spTree>
    <p:extLst>
      <p:ext uri="{BB962C8B-B14F-4D97-AF65-F5344CB8AC3E}">
        <p14:creationId xmlns:p14="http://schemas.microsoft.com/office/powerpoint/2010/main" val="56630042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42914" y="1811338"/>
            <a:ext cx="4453799"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 om de tekststijl van het model te bewerken</a:t>
            </a:r>
          </a:p>
        </p:txBody>
      </p:sp>
      <p:sp>
        <p:nvSpPr>
          <p:cNvPr id="7" name="Tijdelijke aanduiding voor afbeelding 6"/>
          <p:cNvSpPr>
            <a:spLocks noGrp="1"/>
          </p:cNvSpPr>
          <p:nvPr>
            <p:ph type="pic" sz="quarter" idx="13"/>
          </p:nvPr>
        </p:nvSpPr>
        <p:spPr>
          <a:xfrm>
            <a:off x="5186364" y="1811338"/>
            <a:ext cx="3494087" cy="4300538"/>
          </a:xfrm>
        </p:spPr>
        <p:txBody>
          <a:bodyPr/>
          <a:lstStyle/>
          <a:p>
            <a:endParaRPr lang="nl-NL"/>
          </a:p>
        </p:txBody>
      </p:sp>
    </p:spTree>
    <p:extLst>
      <p:ext uri="{BB962C8B-B14F-4D97-AF65-F5344CB8AC3E}">
        <p14:creationId xmlns:p14="http://schemas.microsoft.com/office/powerpoint/2010/main" val="106706478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14313" indent="-214313" algn="l">
              <a:buFont typeface="Arial"/>
              <a:buChar char="•"/>
              <a:defRPr>
                <a:solidFill>
                  <a:schemeClr val="tx1"/>
                </a:solidFill>
              </a:defRPr>
            </a:lvl1pPr>
            <a:lvl2pPr marL="557213" indent="-214313" algn="l">
              <a:buFont typeface="Arial"/>
              <a:buChar char="•"/>
              <a:defRPr/>
            </a:lvl2pPr>
            <a:lvl3pPr marL="900113" indent="-214313" algn="l">
              <a:buFont typeface="Arial"/>
              <a:buChar char="•"/>
              <a:defRPr/>
            </a:lvl3pPr>
            <a:lvl4pPr marL="1243013" indent="-214313" algn="l">
              <a:buFont typeface="Arial"/>
              <a:buChar char="•"/>
              <a:defRPr/>
            </a:lvl4pPr>
            <a:lvl5pPr marL="1585913" indent="-214313" algn="l">
              <a:buFont typeface="Arial"/>
              <a:buChar char="•"/>
              <a:defRPr/>
            </a:lvl5pPr>
          </a:lstStyle>
          <a:p>
            <a:pPr lvl="0"/>
            <a:r>
              <a:rPr lang="nl-NL"/>
              <a:t>Klik om de tekststijl van het model te bewerken</a:t>
            </a:r>
          </a:p>
        </p:txBody>
      </p:sp>
    </p:spTree>
    <p:extLst>
      <p:ext uri="{BB962C8B-B14F-4D97-AF65-F5344CB8AC3E}">
        <p14:creationId xmlns:p14="http://schemas.microsoft.com/office/powerpoint/2010/main" val="228517797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0" y="4779820"/>
            <a:ext cx="9144000" cy="148604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73099482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50850" y="4078831"/>
            <a:ext cx="3890754" cy="205368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0850" y="1811340"/>
            <a:ext cx="8229600" cy="2073559"/>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a:p>
        </p:txBody>
      </p:sp>
    </p:spTree>
    <p:extLst>
      <p:ext uri="{BB962C8B-B14F-4D97-AF65-F5344CB8AC3E}">
        <p14:creationId xmlns:p14="http://schemas.microsoft.com/office/powerpoint/2010/main" val="320957308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792644" y="1805084"/>
            <a:ext cx="3890754" cy="2053685"/>
          </a:xfrm>
        </p:spPr>
        <p:txBody>
          <a:bodyPr>
            <a:normAutofit/>
          </a:bodyPr>
          <a:lstStyle>
            <a:lvl1pPr>
              <a:defRPr sz="1050"/>
            </a:lvl1pPr>
          </a:lstStyle>
          <a:p>
            <a:endParaRPr lang="nl-NL"/>
          </a:p>
        </p:txBody>
      </p:sp>
      <p:sp>
        <p:nvSpPr>
          <p:cNvPr id="7" name="Titel 1"/>
          <p:cNvSpPr>
            <a:spLocks noGrp="1"/>
          </p:cNvSpPr>
          <p:nvPr>
            <p:ph type="title"/>
          </p:nvPr>
        </p:nvSpPr>
        <p:spPr>
          <a:xfrm>
            <a:off x="450850" y="1169392"/>
            <a:ext cx="82296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457201" y="1811340"/>
            <a:ext cx="3947060" cy="432117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a:p>
        </p:txBody>
      </p:sp>
    </p:spTree>
    <p:extLst>
      <p:ext uri="{BB962C8B-B14F-4D97-AF65-F5344CB8AC3E}">
        <p14:creationId xmlns:p14="http://schemas.microsoft.com/office/powerpoint/2010/main" val="298364706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2"/>
            <a:ext cx="3736302" cy="663123"/>
          </a:xfrm>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C1BCF565-E116-0249-97A2-BDF505AB21A5}"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afbeelding 6"/>
          <p:cNvSpPr>
            <a:spLocks noGrp="1"/>
          </p:cNvSpPr>
          <p:nvPr>
            <p:ph type="pic" sz="quarter" idx="14"/>
          </p:nvPr>
        </p:nvSpPr>
        <p:spPr>
          <a:xfrm>
            <a:off x="4567239" y="1160464"/>
            <a:ext cx="4235017" cy="4972051"/>
          </a:xfrm>
        </p:spPr>
        <p:txBody>
          <a:bodyPr>
            <a:normAutofit/>
          </a:bodyPr>
          <a:lstStyle>
            <a:lvl1pPr>
              <a:defRPr sz="1050"/>
            </a:lvl1pPr>
          </a:lstStyle>
          <a:p>
            <a:endParaRPr lang="nl-NL"/>
          </a:p>
        </p:txBody>
      </p:sp>
    </p:spTree>
    <p:extLst>
      <p:ext uri="{BB962C8B-B14F-4D97-AF65-F5344CB8AC3E}">
        <p14:creationId xmlns:p14="http://schemas.microsoft.com/office/powerpoint/2010/main" val="3319680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10" name="Rechthoek 9"/>
          <p:cNvSpPr/>
          <p:nvPr userDrawn="1"/>
        </p:nvSpPr>
        <p:spPr>
          <a:xfrm>
            <a:off x="188" y="828240"/>
            <a:ext cx="9156512" cy="602976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42912" y="1171764"/>
            <a:ext cx="8216179"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42913" y="2413590"/>
            <a:ext cx="8216178"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Tree>
    <p:extLst>
      <p:ext uri="{BB962C8B-B14F-4D97-AF65-F5344CB8AC3E}">
        <p14:creationId xmlns:p14="http://schemas.microsoft.com/office/powerpoint/2010/main" val="279312709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6" y="1168400"/>
            <a:ext cx="6244648" cy="4159250"/>
          </a:xfrm>
        </p:spPr>
        <p:txBody>
          <a:bodyPr>
            <a:normAutofit/>
          </a:bodyPr>
          <a:lstStyle>
            <a:lvl1pPr>
              <a:defRPr sz="1050"/>
            </a:lvl1pPr>
          </a:lstStyle>
          <a:p>
            <a:endParaRPr lang="nl-NL"/>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 om de tekststijl van het model te bewerken</a:t>
            </a:r>
          </a:p>
        </p:txBody>
      </p:sp>
    </p:spTree>
    <p:extLst>
      <p:ext uri="{BB962C8B-B14F-4D97-AF65-F5344CB8AC3E}">
        <p14:creationId xmlns:p14="http://schemas.microsoft.com/office/powerpoint/2010/main" val="57275447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2919557" cy="4159250"/>
          </a:xfrm>
        </p:spPr>
        <p:txBody>
          <a:bodyPr>
            <a:normAutofit/>
          </a:bodyPr>
          <a:lstStyle>
            <a:lvl1pPr>
              <a:defRPr sz="1050"/>
            </a:lvl1pPr>
          </a:lstStyle>
          <a:p>
            <a:endParaRPr lang="nl-NL"/>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 om de tekststijl van het model te bewerken</a:t>
            </a:r>
          </a:p>
        </p:txBody>
      </p:sp>
      <p:sp>
        <p:nvSpPr>
          <p:cNvPr id="8" name="Tijdelijke aanduiding voor afbeelding 8"/>
          <p:cNvSpPr>
            <a:spLocks noGrp="1"/>
          </p:cNvSpPr>
          <p:nvPr>
            <p:ph type="pic" sz="quarter" idx="14"/>
          </p:nvPr>
        </p:nvSpPr>
        <p:spPr>
          <a:xfrm>
            <a:off x="4756728" y="1160463"/>
            <a:ext cx="2932546" cy="4159250"/>
          </a:xfrm>
        </p:spPr>
        <p:txBody>
          <a:bodyPr>
            <a:normAutofit/>
          </a:bodyPr>
          <a:lstStyle>
            <a:lvl1pPr>
              <a:defRPr sz="1050"/>
            </a:lvl1pPr>
          </a:lstStyle>
          <a:p>
            <a:endParaRPr lang="nl-NL"/>
          </a:p>
        </p:txBody>
      </p:sp>
    </p:spTree>
    <p:extLst>
      <p:ext uri="{BB962C8B-B14F-4D97-AF65-F5344CB8AC3E}">
        <p14:creationId xmlns:p14="http://schemas.microsoft.com/office/powerpoint/2010/main" val="228957950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810000" y="1080000"/>
            <a:ext cx="7524900" cy="720000"/>
          </a:xfrm>
        </p:spPr>
        <p:txBody>
          <a:bodyPr>
            <a:noAutofit/>
          </a:bodyPr>
          <a:lstStyle>
            <a:lvl1pPr>
              <a:defRPr sz="1800"/>
            </a:lvl1pPr>
          </a:lstStyle>
          <a:p>
            <a:r>
              <a:rPr lang="nl-NL"/>
              <a:t>Klik om stijl te bewerken</a:t>
            </a:r>
          </a:p>
        </p:txBody>
      </p:sp>
    </p:spTree>
    <p:extLst>
      <p:ext uri="{BB962C8B-B14F-4D97-AF65-F5344CB8AC3E}">
        <p14:creationId xmlns:p14="http://schemas.microsoft.com/office/powerpoint/2010/main" val="88629612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7"/>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a:xfrm>
            <a:off x="6668655" y="6506110"/>
            <a:ext cx="2133600" cy="365125"/>
          </a:xfrm>
          <a:prstGeom prst="rect">
            <a:avLst/>
          </a:prstGeom>
        </p:spPr>
        <p:txBody>
          <a:bodyPr/>
          <a:lstStyle/>
          <a:p>
            <a:fld id="{EBBE4B90-5F3D-4E50-A2ED-FAC59CAA5D3F}" type="datetimeFigureOut">
              <a:rPr lang="nl-NL" smtClean="0"/>
              <a:t>15-10-2021</a:t>
            </a:fld>
            <a:endParaRPr lang="nl-NL"/>
          </a:p>
        </p:txBody>
      </p:sp>
      <p:sp>
        <p:nvSpPr>
          <p:cNvPr id="5" name="Tijdelijke aanduiding voor voettekst 4"/>
          <p:cNvSpPr>
            <a:spLocks noGrp="1"/>
          </p:cNvSpPr>
          <p:nvPr>
            <p:ph type="ftr" sz="quarter" idx="11"/>
          </p:nvPr>
        </p:nvSpPr>
        <p:spPr>
          <a:xfrm>
            <a:off x="457200" y="6513086"/>
            <a:ext cx="2895600" cy="365125"/>
          </a:xfrm>
          <a:prstGeom prst="rect">
            <a:avLst/>
          </a:prstGeom>
        </p:spPr>
        <p:txBody>
          <a:bodyPr/>
          <a:lstStyle/>
          <a:p>
            <a:endParaRPr lang="nl-NL"/>
          </a:p>
        </p:txBody>
      </p:sp>
      <p:sp>
        <p:nvSpPr>
          <p:cNvPr id="6" name="Tijdelijke aanduiding voor dianummer 5"/>
          <p:cNvSpPr>
            <a:spLocks noGrp="1"/>
          </p:cNvSpPr>
          <p:nvPr>
            <p:ph type="sldNum" sz="quarter" idx="12"/>
          </p:nvPr>
        </p:nvSpPr>
        <p:spPr/>
        <p:txBody>
          <a:bodyPr/>
          <a:lstStyle/>
          <a:p>
            <a:fld id="{BC317D07-B448-4E2A-A2C2-18D84BEFB255}" type="slidenum">
              <a:rPr lang="nl-NL" smtClean="0"/>
              <a:t>‹nr.›</a:t>
            </a:fld>
            <a:endParaRPr lang="nl-NL"/>
          </a:p>
        </p:txBody>
      </p:sp>
    </p:spTree>
    <p:extLst>
      <p:ext uri="{BB962C8B-B14F-4D97-AF65-F5344CB8AC3E}">
        <p14:creationId xmlns:p14="http://schemas.microsoft.com/office/powerpoint/2010/main" val="241286103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a:xfrm>
            <a:off x="381001" y="1245758"/>
            <a:ext cx="8367464" cy="4946303"/>
          </a:xfrm>
        </p:spPr>
        <p:txBody>
          <a:bodyPr/>
          <a:lstStyle>
            <a:lvl1pPr>
              <a:defRPr sz="1200"/>
            </a:lvl1pPr>
            <a:lvl2pPr>
              <a:defRPr sz="1200"/>
            </a:lvl2pPr>
            <a:lvl3pPr>
              <a:defRPr sz="1200"/>
            </a:lvl3pPr>
            <a:lvl4pPr>
              <a:defRPr sz="1200"/>
            </a:lvl4pPr>
          </a:lstStyle>
          <a:p>
            <a:pPr lvl="0"/>
            <a:r>
              <a:rPr lang="nl-NL"/>
              <a:t>Klik om de modelstijlen te bewerken</a:t>
            </a:r>
          </a:p>
          <a:p>
            <a:pPr lvl="1"/>
            <a:r>
              <a:rPr lang="nl-NL"/>
              <a:t>Tweede niveau</a:t>
            </a:r>
          </a:p>
          <a:p>
            <a:pPr lvl="2"/>
            <a:r>
              <a:rPr lang="nl-NL"/>
              <a:t>Derde niveau</a:t>
            </a:r>
          </a:p>
          <a:p>
            <a:pPr lvl="3"/>
            <a:r>
              <a:rPr lang="nl-NL"/>
              <a:t>Vierde niveau</a:t>
            </a:r>
          </a:p>
        </p:txBody>
      </p:sp>
    </p:spTree>
    <p:extLst>
      <p:ext uri="{BB962C8B-B14F-4D97-AF65-F5344CB8AC3E}">
        <p14:creationId xmlns:p14="http://schemas.microsoft.com/office/powerpoint/2010/main" val="392684787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Titel dia">
    <p:spTree>
      <p:nvGrpSpPr>
        <p:cNvPr id="1" name=""/>
        <p:cNvGrpSpPr/>
        <p:nvPr/>
      </p:nvGrpSpPr>
      <p:grpSpPr>
        <a:xfrm>
          <a:off x="0" y="0"/>
          <a:ext cx="0" cy="0"/>
          <a:chOff x="0" y="0"/>
          <a:chExt cx="0" cy="0"/>
        </a:xfrm>
      </p:grpSpPr>
      <p:sp>
        <p:nvSpPr>
          <p:cNvPr id="8" name="Rechthoek 7"/>
          <p:cNvSpPr/>
          <p:nvPr/>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a:t>Klik om stijl te bewerken</a:t>
            </a:r>
          </a:p>
        </p:txBody>
      </p:sp>
      <p:sp>
        <p:nvSpPr>
          <p:cNvPr id="3" name="Subtitel 2"/>
          <p:cNvSpPr>
            <a:spLocks noGrp="1"/>
          </p:cNvSpPr>
          <p:nvPr>
            <p:ph type="subTitle" idx="1" hasCustomPrompt="1"/>
          </p:nvPr>
        </p:nvSpPr>
        <p:spPr>
          <a:xfrm>
            <a:off x="4767109" y="3424049"/>
            <a:ext cx="3878753" cy="1550153"/>
          </a:xfrm>
        </p:spPr>
        <p:txBody>
          <a:bodyPr>
            <a:normAutofit/>
          </a:bodyPr>
          <a:lstStyle>
            <a:lvl1pPr marL="0" indent="0" algn="l">
              <a:buNone/>
              <a:defRPr sz="135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&lt;naam&gt;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r>
              <a:rPr lang="nl-NL"/>
              <a:t>Klik op het pictogram als u een afbeelding wilt toevoegen</a:t>
            </a:r>
          </a:p>
        </p:txBody>
      </p:sp>
      <p:sp>
        <p:nvSpPr>
          <p:cNvPr id="17" name="Tijdelijke aanduiding voor tekst 16"/>
          <p:cNvSpPr>
            <a:spLocks noGrp="1"/>
          </p:cNvSpPr>
          <p:nvPr>
            <p:ph type="body" sz="quarter" idx="11" hasCustomPrompt="1"/>
          </p:nvPr>
        </p:nvSpPr>
        <p:spPr>
          <a:xfrm>
            <a:off x="4767263" y="5402698"/>
            <a:ext cx="3878262" cy="931863"/>
          </a:xfrm>
        </p:spPr>
        <p:txBody>
          <a:bodyPr anchor="b">
            <a:noAutofit/>
          </a:bodyPr>
          <a:lstStyle>
            <a:lvl1pPr marL="0" indent="0" algn="l">
              <a:buFontTx/>
              <a:buNone/>
              <a:defRPr sz="750">
                <a:solidFill>
                  <a:schemeClr val="bg1"/>
                </a:solidFill>
              </a:defRPr>
            </a:lvl1pPr>
            <a:lvl2pPr marL="342900" indent="0" algn="l">
              <a:buFontTx/>
              <a:buNone/>
              <a:defRPr sz="750">
                <a:solidFill>
                  <a:schemeClr val="bg1"/>
                </a:solidFill>
              </a:defRPr>
            </a:lvl2pPr>
            <a:lvl3pPr marL="685800" indent="0" algn="l">
              <a:buFontTx/>
              <a:buNone/>
              <a:defRPr sz="750">
                <a:solidFill>
                  <a:schemeClr val="bg1"/>
                </a:solidFill>
              </a:defRPr>
            </a:lvl3pPr>
            <a:lvl4pPr marL="1028700" indent="0" algn="l">
              <a:buFontTx/>
              <a:buNone/>
              <a:defRPr sz="750">
                <a:solidFill>
                  <a:schemeClr val="bg1"/>
                </a:solidFill>
              </a:defRPr>
            </a:lvl4pPr>
            <a:lvl5pPr marL="1371600" indent="0" algn="l">
              <a:buFontTx/>
              <a:buNone/>
              <a:defRPr sz="750">
                <a:solidFill>
                  <a:schemeClr val="bg1"/>
                </a:solidFill>
              </a:defRPr>
            </a:lvl5pPr>
          </a:lstStyle>
          <a:p>
            <a:pPr lvl="0"/>
            <a:r>
              <a:rPr lang="nl-NL"/>
              <a:t>&lt;versie&gt;</a:t>
            </a:r>
          </a:p>
        </p:txBody>
      </p:sp>
      <p:sp>
        <p:nvSpPr>
          <p:cNvPr id="23" name="Rechthoek 22"/>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79467930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Hoofdstuk + afb ">
    <p:spTree>
      <p:nvGrpSpPr>
        <p:cNvPr id="1" name=""/>
        <p:cNvGrpSpPr/>
        <p:nvPr/>
      </p:nvGrpSpPr>
      <p:grpSpPr>
        <a:xfrm>
          <a:off x="0" y="0"/>
          <a:ext cx="0" cy="0"/>
          <a:chOff x="0" y="0"/>
          <a:chExt cx="0" cy="0"/>
        </a:xfrm>
      </p:grpSpPr>
      <p:sp>
        <p:nvSpPr>
          <p:cNvPr id="8" name="Rechthoek 7"/>
          <p:cNvSpPr/>
          <p:nvPr/>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r>
              <a:rPr lang="nl-NL"/>
              <a:t>Klik op het pictogram als u een afbeelding wilt toevoegen</a:t>
            </a:r>
          </a:p>
        </p:txBody>
      </p:sp>
      <p:sp>
        <p:nvSpPr>
          <p:cNvPr id="9" name="Rechthoek 8"/>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412427358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2_Hoofdstuk + afb">
    <p:spTree>
      <p:nvGrpSpPr>
        <p:cNvPr id="1" name=""/>
        <p:cNvGrpSpPr/>
        <p:nvPr/>
      </p:nvGrpSpPr>
      <p:grpSpPr>
        <a:xfrm>
          <a:off x="0" y="0"/>
          <a:ext cx="0" cy="0"/>
          <a:chOff x="0" y="0"/>
          <a:chExt cx="0" cy="0"/>
        </a:xfrm>
      </p:grpSpPr>
      <p:sp>
        <p:nvSpPr>
          <p:cNvPr id="8" name="Rechthoek 7"/>
          <p:cNvSpPr/>
          <p:nvPr/>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r>
              <a:rPr lang="nl-NL"/>
              <a:t>Klik op het pictogram als u een afbeelding wilt toevoegen</a:t>
            </a:r>
          </a:p>
        </p:txBody>
      </p:sp>
      <p:sp>
        <p:nvSpPr>
          <p:cNvPr id="9" name="Rechthoek 8"/>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386026942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3_Hoofdstuk + afb">
    <p:spTree>
      <p:nvGrpSpPr>
        <p:cNvPr id="1" name=""/>
        <p:cNvGrpSpPr/>
        <p:nvPr/>
      </p:nvGrpSpPr>
      <p:grpSpPr>
        <a:xfrm>
          <a:off x="0" y="0"/>
          <a:ext cx="0" cy="0"/>
          <a:chOff x="0" y="0"/>
          <a:chExt cx="0" cy="0"/>
        </a:xfrm>
      </p:grpSpPr>
      <p:sp>
        <p:nvSpPr>
          <p:cNvPr id="8" name="Rechthoek 7"/>
          <p:cNvSpPr/>
          <p:nvPr/>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r>
              <a:rPr lang="nl-NL"/>
              <a:t>Klik op het pictogram als u een afbeelding wilt toevoegen</a:t>
            </a:r>
          </a:p>
        </p:txBody>
      </p:sp>
      <p:sp>
        <p:nvSpPr>
          <p:cNvPr id="9" name="Rechthoek 8"/>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16237632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r>
              <a:rPr lang="nl-NL"/>
              <a:t>Klik op het pictogram als u een afbeelding wilt toevoegen</a:t>
            </a:r>
          </a:p>
        </p:txBody>
      </p:sp>
      <p:sp>
        <p:nvSpPr>
          <p:cNvPr id="9" name="Rechthoek 8"/>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154115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15/10/21</a:t>
            </a:fld>
            <a:endParaRPr lang="nl-NL"/>
          </a:p>
        </p:txBody>
      </p:sp>
      <p:sp>
        <p:nvSpPr>
          <p:cNvPr id="4" name="Tijdelijke aanduiding voor voettekst 3"/>
          <p:cNvSpPr>
            <a:spLocks noGrp="1"/>
          </p:cNvSpPr>
          <p:nvPr>
            <p:ph type="ftr" sz="quarter" idx="11"/>
          </p:nvPr>
        </p:nvSpPr>
        <p:spPr/>
        <p:txBody>
          <a:bodyPr/>
          <a:lstStyle/>
          <a:p>
            <a:r>
              <a:rPr lang="nl-NL"/>
              <a:t>Voortgangsdashboard DSO DGOW</a:t>
            </a:r>
          </a:p>
        </p:txBody>
      </p:sp>
      <p:sp>
        <p:nvSpPr>
          <p:cNvPr id="6" name="Tijdelijke aanduiding voor tekst 5"/>
          <p:cNvSpPr>
            <a:spLocks noGrp="1"/>
          </p:cNvSpPr>
          <p:nvPr>
            <p:ph type="body" sz="quarter" idx="12"/>
          </p:nvPr>
        </p:nvSpPr>
        <p:spPr>
          <a:xfrm>
            <a:off x="450850" y="1811338"/>
            <a:ext cx="8223250" cy="430568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37337222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3" y="1171764"/>
            <a:ext cx="8216179"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8" name="Rechthoek 7"/>
          <p:cNvSpPr/>
          <p:nvPr/>
        </p:nvSpPr>
        <p:spPr>
          <a:xfrm>
            <a:off x="0" y="6513086"/>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47BA1A54-BE30-7543-9CE9-EE043FC9C205}" type="datetime1">
              <a:rPr lang="nl-NL" smtClean="0"/>
              <a:t>15-10-2021</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spTree>
    <p:extLst>
      <p:ext uri="{BB962C8B-B14F-4D97-AF65-F5344CB8AC3E}">
        <p14:creationId xmlns:p14="http://schemas.microsoft.com/office/powerpoint/2010/main" val="229867230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1__Hoofdstuk alleen tekst">
    <p:spTree>
      <p:nvGrpSpPr>
        <p:cNvPr id="1" name=""/>
        <p:cNvGrpSpPr/>
        <p:nvPr/>
      </p:nvGrpSpPr>
      <p:grpSpPr>
        <a:xfrm>
          <a:off x="0" y="0"/>
          <a:ext cx="0" cy="0"/>
          <a:chOff x="0" y="0"/>
          <a:chExt cx="0" cy="0"/>
        </a:xfrm>
      </p:grpSpPr>
      <p:sp>
        <p:nvSpPr>
          <p:cNvPr id="10" name="Rechthoek 9"/>
          <p:cNvSpPr/>
          <p:nvPr/>
        </p:nvSpPr>
        <p:spPr>
          <a:xfrm>
            <a:off x="189" y="828241"/>
            <a:ext cx="9156512" cy="567161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2" name="Titel 1"/>
          <p:cNvSpPr>
            <a:spLocks noGrp="1"/>
          </p:cNvSpPr>
          <p:nvPr>
            <p:ph type="ctrTitle" hasCustomPrompt="1"/>
          </p:nvPr>
        </p:nvSpPr>
        <p:spPr>
          <a:xfrm>
            <a:off x="442913" y="1171764"/>
            <a:ext cx="8216179"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Rechthoek 12"/>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102614521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8E8F9939-7015-1A45-9662-DE01674F1633}" type="datetime1">
              <a:rPr lang="nl-NL" smtClean="0"/>
              <a:t>15-10-2021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5624127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1BB79651-CD75-CA46-B5E4-E4187E9A25C9}" type="datetime1">
              <a:rPr lang="nl-NL" smtClean="0"/>
              <a:t>15-10-2021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Klikken om de tekststijl van het model te bewerken</a:t>
            </a:r>
          </a:p>
        </p:txBody>
      </p:sp>
    </p:spTree>
    <p:extLst>
      <p:ext uri="{BB962C8B-B14F-4D97-AF65-F5344CB8AC3E}">
        <p14:creationId xmlns:p14="http://schemas.microsoft.com/office/powerpoint/2010/main" val="264699290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B0C6A798-D909-9B49-8916-FC9564BF080D}" type="datetime1">
              <a:rPr lang="nl-NL" smtClean="0"/>
              <a:t>15-10-2021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42914" y="1811338"/>
            <a:ext cx="4453799"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Klikken om de tekststijl van het model te bewerken</a:t>
            </a:r>
          </a:p>
        </p:txBody>
      </p:sp>
      <p:sp>
        <p:nvSpPr>
          <p:cNvPr id="7" name="Tijdelijke aanduiding voor afbeelding 6"/>
          <p:cNvSpPr>
            <a:spLocks noGrp="1"/>
          </p:cNvSpPr>
          <p:nvPr>
            <p:ph type="pic" sz="quarter" idx="13"/>
          </p:nvPr>
        </p:nvSpPr>
        <p:spPr>
          <a:xfrm>
            <a:off x="5186364" y="1811338"/>
            <a:ext cx="3494087" cy="4300538"/>
          </a:xfrm>
        </p:spPr>
        <p:txBody>
          <a:bodyPr/>
          <a:lstStyle/>
          <a:p>
            <a:r>
              <a:rPr lang="nl-NL"/>
              <a:t>Klik op het pictogram als u een afbeelding wilt toevoegen</a:t>
            </a:r>
          </a:p>
        </p:txBody>
      </p:sp>
    </p:spTree>
    <p:extLst>
      <p:ext uri="{BB962C8B-B14F-4D97-AF65-F5344CB8AC3E}">
        <p14:creationId xmlns:p14="http://schemas.microsoft.com/office/powerpoint/2010/main" val="165041842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D2198DF4-248B-DC4A-B9F6-4D786D608B94}" type="datetime1">
              <a:rPr lang="nl-NL" smtClean="0"/>
              <a:t>15-10-2021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14313" indent="-214313" algn="l">
              <a:buFont typeface="Arial"/>
              <a:buChar char="•"/>
              <a:defRPr>
                <a:solidFill>
                  <a:schemeClr val="tx1"/>
                </a:solidFill>
              </a:defRPr>
            </a:lvl1pPr>
            <a:lvl2pPr marL="557213" indent="-214313" algn="l">
              <a:buFont typeface="Arial"/>
              <a:buChar char="•"/>
              <a:defRPr/>
            </a:lvl2pPr>
            <a:lvl3pPr marL="900113" indent="-214313" algn="l">
              <a:buFont typeface="Arial"/>
              <a:buChar char="•"/>
              <a:defRPr/>
            </a:lvl3pPr>
            <a:lvl4pPr marL="1243013" indent="-214313" algn="l">
              <a:buFont typeface="Arial"/>
              <a:buChar char="•"/>
              <a:defRPr/>
            </a:lvl4pPr>
            <a:lvl5pPr marL="1585913" indent="-214313" algn="l">
              <a:buFont typeface="Arial"/>
              <a:buChar char="•"/>
              <a:defRPr/>
            </a:lvl5pPr>
          </a:lstStyle>
          <a:p>
            <a:pPr lvl="0"/>
            <a:r>
              <a:rPr lang="nl-NL"/>
              <a:t>Klikken om de tekststijl van het model te bewerken</a:t>
            </a:r>
          </a:p>
        </p:txBody>
      </p:sp>
    </p:spTree>
    <p:extLst>
      <p:ext uri="{BB962C8B-B14F-4D97-AF65-F5344CB8AC3E}">
        <p14:creationId xmlns:p14="http://schemas.microsoft.com/office/powerpoint/2010/main" val="383598175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C135AB88-AAED-EB4F-8BD2-4164FCEFAC2B}" type="datetime1">
              <a:rPr lang="nl-NL" smtClean="0"/>
              <a:t>15-10-2021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0" y="4779820"/>
            <a:ext cx="9144000" cy="1486045"/>
          </a:xfrm>
        </p:spPr>
        <p:txBody>
          <a:bodyPr>
            <a:normAutofit/>
          </a:bodyPr>
          <a:lstStyle>
            <a:lvl1pPr>
              <a:defRPr sz="1050"/>
            </a:lvl1pPr>
          </a:lstStyle>
          <a:p>
            <a:r>
              <a:rPr lang="nl-NL"/>
              <a:t>Klik op het pictogram als u een afbeelding wilt toevoegen</a:t>
            </a:r>
          </a:p>
        </p:txBody>
      </p:sp>
      <p:sp>
        <p:nvSpPr>
          <p:cNvPr id="7" name="Titel 1"/>
          <p:cNvSpPr>
            <a:spLocks noGrp="1"/>
          </p:cNvSpPr>
          <p:nvPr>
            <p:ph type="title"/>
          </p:nvPr>
        </p:nvSpPr>
        <p:spPr>
          <a:xfrm>
            <a:off x="450850" y="1169392"/>
            <a:ext cx="8229600" cy="663123"/>
          </a:xfrm>
        </p:spPr>
        <p:txBody>
          <a:bodyPr/>
          <a:lstStyle/>
          <a:p>
            <a:r>
              <a:rPr lang="nl-NL"/>
              <a:t>Klik om stijl te bewerken</a:t>
            </a:r>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41586637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6173CB94-247E-6C40-B1B9-DD6475A1ACFB}" type="datetime1">
              <a:rPr lang="nl-NL" smtClean="0"/>
              <a:t>15-10-2021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50850" y="4078831"/>
            <a:ext cx="3890754" cy="2053685"/>
          </a:xfrm>
        </p:spPr>
        <p:txBody>
          <a:bodyPr>
            <a:normAutofit/>
          </a:bodyPr>
          <a:lstStyle>
            <a:lvl1pPr>
              <a:defRPr sz="1050"/>
            </a:lvl1pPr>
          </a:lstStyle>
          <a:p>
            <a:r>
              <a:rPr lang="nl-NL"/>
              <a:t>Klik op het pictogram als u een afbeelding wilt toevoegen</a:t>
            </a:r>
          </a:p>
        </p:txBody>
      </p:sp>
      <p:sp>
        <p:nvSpPr>
          <p:cNvPr id="7" name="Titel 1"/>
          <p:cNvSpPr>
            <a:spLocks noGrp="1"/>
          </p:cNvSpPr>
          <p:nvPr>
            <p:ph type="title"/>
          </p:nvPr>
        </p:nvSpPr>
        <p:spPr>
          <a:xfrm>
            <a:off x="450850" y="1169392"/>
            <a:ext cx="8229600" cy="663123"/>
          </a:xfrm>
        </p:spPr>
        <p:txBody>
          <a:bodyPr/>
          <a:lstStyle/>
          <a:p>
            <a:r>
              <a:rPr lang="nl-NL"/>
              <a:t>Klik om stijl te bewerken</a:t>
            </a:r>
          </a:p>
        </p:txBody>
      </p:sp>
      <p:sp>
        <p:nvSpPr>
          <p:cNvPr id="8" name="Tijdelijke aanduiding voor tekst 5"/>
          <p:cNvSpPr>
            <a:spLocks noGrp="1"/>
          </p:cNvSpPr>
          <p:nvPr>
            <p:ph type="body" sz="quarter" idx="13"/>
          </p:nvPr>
        </p:nvSpPr>
        <p:spPr>
          <a:xfrm>
            <a:off x="450850" y="1811340"/>
            <a:ext cx="8229600" cy="2073559"/>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r>
              <a:rPr lang="nl-NL"/>
              <a:t>Klik op het pictogram als u een afbeelding wilt toevoegen</a:t>
            </a:r>
          </a:p>
        </p:txBody>
      </p:sp>
    </p:spTree>
    <p:extLst>
      <p:ext uri="{BB962C8B-B14F-4D97-AF65-F5344CB8AC3E}">
        <p14:creationId xmlns:p14="http://schemas.microsoft.com/office/powerpoint/2010/main" val="382335882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6DCB6C0E-7436-B541-86E9-E59C05298496}" type="datetime1">
              <a:rPr lang="nl-NL" smtClean="0"/>
              <a:t>15-10-2021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792644" y="1805084"/>
            <a:ext cx="3890754" cy="2053685"/>
          </a:xfrm>
        </p:spPr>
        <p:txBody>
          <a:bodyPr>
            <a:normAutofit/>
          </a:bodyPr>
          <a:lstStyle>
            <a:lvl1pPr>
              <a:defRPr sz="1050"/>
            </a:lvl1pPr>
          </a:lstStyle>
          <a:p>
            <a:r>
              <a:rPr lang="nl-NL"/>
              <a:t>Klik op het pictogram als u een afbeelding wilt toevoegen</a:t>
            </a:r>
          </a:p>
        </p:txBody>
      </p:sp>
      <p:sp>
        <p:nvSpPr>
          <p:cNvPr id="7" name="Titel 1"/>
          <p:cNvSpPr>
            <a:spLocks noGrp="1"/>
          </p:cNvSpPr>
          <p:nvPr>
            <p:ph type="title"/>
          </p:nvPr>
        </p:nvSpPr>
        <p:spPr>
          <a:xfrm>
            <a:off x="450850" y="1169392"/>
            <a:ext cx="8229600" cy="663123"/>
          </a:xfrm>
        </p:spPr>
        <p:txBody>
          <a:bodyPr/>
          <a:lstStyle/>
          <a:p>
            <a:r>
              <a:rPr lang="nl-NL"/>
              <a:t>Klik om stijl te bewerken</a:t>
            </a:r>
          </a:p>
        </p:txBody>
      </p:sp>
      <p:sp>
        <p:nvSpPr>
          <p:cNvPr id="8" name="Tijdelijke aanduiding voor tekst 5"/>
          <p:cNvSpPr>
            <a:spLocks noGrp="1"/>
          </p:cNvSpPr>
          <p:nvPr>
            <p:ph type="body" sz="quarter" idx="13"/>
          </p:nvPr>
        </p:nvSpPr>
        <p:spPr>
          <a:xfrm>
            <a:off x="457201" y="1811340"/>
            <a:ext cx="3947060" cy="432117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r>
              <a:rPr lang="nl-NL"/>
              <a:t>Klik op het pictogram als u een afbeelding wilt toevoegen</a:t>
            </a:r>
          </a:p>
        </p:txBody>
      </p:sp>
    </p:spTree>
    <p:extLst>
      <p:ext uri="{BB962C8B-B14F-4D97-AF65-F5344CB8AC3E}">
        <p14:creationId xmlns:p14="http://schemas.microsoft.com/office/powerpoint/2010/main" val="11514235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2"/>
            <a:ext cx="3736302" cy="663123"/>
          </a:xfrm>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D90587FC-B56D-1347-9B2F-36B0441E2602}" type="datetime1">
              <a:rPr lang="nl-NL" smtClean="0"/>
              <a:t>15-10-2021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afbeelding 6"/>
          <p:cNvSpPr>
            <a:spLocks noGrp="1"/>
          </p:cNvSpPr>
          <p:nvPr>
            <p:ph type="pic" sz="quarter" idx="14"/>
          </p:nvPr>
        </p:nvSpPr>
        <p:spPr>
          <a:xfrm>
            <a:off x="4567239" y="1160464"/>
            <a:ext cx="4235017" cy="4972051"/>
          </a:xfrm>
        </p:spPr>
        <p:txBody>
          <a:bodyPr>
            <a:normAutofit/>
          </a:bodyPr>
          <a:lstStyle>
            <a:lvl1pPr>
              <a:defRPr sz="1050"/>
            </a:lvl1pPr>
          </a:lstStyle>
          <a:p>
            <a:r>
              <a:rPr lang="nl-NL"/>
              <a:t>Klik op het pictogram als u een afbeelding wilt toevoegen</a:t>
            </a:r>
          </a:p>
        </p:txBody>
      </p:sp>
    </p:spTree>
    <p:extLst>
      <p:ext uri="{BB962C8B-B14F-4D97-AF65-F5344CB8AC3E}">
        <p14:creationId xmlns:p14="http://schemas.microsoft.com/office/powerpoint/2010/main" val="2305419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15/10/21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0" y="1811338"/>
            <a:ext cx="8223250" cy="4305685"/>
          </a:xfrm>
        </p:spPr>
        <p:txBody>
          <a:bodyPr>
            <a:normAutofit/>
          </a:bodyPr>
          <a:lstStyle>
            <a:lvl1pPr marL="285750" indent="-285750">
              <a:lnSpc>
                <a:spcPts val="2400"/>
              </a:lnSpc>
              <a:buFont typeface="Arial"/>
              <a:buChar char="•"/>
              <a:defRPr sz="1600">
                <a:solidFill>
                  <a:schemeClr val="tx1"/>
                </a:solidFill>
              </a:defRPr>
            </a:lvl1pPr>
            <a:lvl2pPr marL="457200" indent="0">
              <a:lnSpc>
                <a:spcPts val="2400"/>
              </a:lnSpc>
              <a:buFontTx/>
              <a:buNone/>
              <a:defRPr sz="1800"/>
            </a:lvl2pPr>
            <a:lvl3pPr marL="914400" indent="0">
              <a:lnSpc>
                <a:spcPts val="2400"/>
              </a:lnSpc>
              <a:buFontTx/>
              <a:buNone/>
              <a:defRPr sz="1800"/>
            </a:lvl3pPr>
            <a:lvl4pPr marL="1371600" indent="0">
              <a:lnSpc>
                <a:spcPts val="2400"/>
              </a:lnSpc>
              <a:buFontTx/>
              <a:buNone/>
              <a:defRPr sz="1800"/>
            </a:lvl4pPr>
            <a:lvl5pPr marL="1828800" indent="0">
              <a:lnSpc>
                <a:spcPts val="2400"/>
              </a:lnSpc>
              <a:buFontTx/>
              <a:buNone/>
              <a:defRPr sz="1800"/>
            </a:lvl5pPr>
          </a:lstStyle>
          <a:p>
            <a:pPr lvl="0"/>
            <a:r>
              <a:rPr lang="nl-NL"/>
              <a:t>Klik om de tekststijl van het model te bewerken</a:t>
            </a:r>
          </a:p>
        </p:txBody>
      </p:sp>
    </p:spTree>
    <p:extLst>
      <p:ext uri="{BB962C8B-B14F-4D97-AF65-F5344CB8AC3E}">
        <p14:creationId xmlns:p14="http://schemas.microsoft.com/office/powerpoint/2010/main" val="22199301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6" y="1168400"/>
            <a:ext cx="6244648" cy="4159250"/>
          </a:xfrm>
        </p:spPr>
        <p:txBody>
          <a:bodyPr>
            <a:normAutofit/>
          </a:bodyPr>
          <a:lstStyle>
            <a:lvl1pPr>
              <a:defRPr sz="1050"/>
            </a:lvl1pPr>
          </a:lstStyle>
          <a:p>
            <a:r>
              <a:rPr lang="nl-NL"/>
              <a:t>Klik op het pictogram als u een afbeelding wilt toevoegen</a:t>
            </a:r>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Klik om stijl te bewerken</a:t>
            </a:r>
          </a:p>
        </p:txBody>
      </p:sp>
      <p:sp>
        <p:nvSpPr>
          <p:cNvPr id="3" name="Tijdelijke aanduiding voor datum 2"/>
          <p:cNvSpPr>
            <a:spLocks noGrp="1"/>
          </p:cNvSpPr>
          <p:nvPr>
            <p:ph type="dt" sz="half" idx="10"/>
          </p:nvPr>
        </p:nvSpPr>
        <p:spPr/>
        <p:txBody>
          <a:bodyPr/>
          <a:lstStyle/>
          <a:p>
            <a:fld id="{54D08CFE-B09D-A346-8382-1A55D8C41B56}" type="datetime1">
              <a:rPr lang="nl-NL" smtClean="0"/>
              <a:t>15-10-2021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Klikken om de tekststijl van het model te bewerken</a:t>
            </a:r>
          </a:p>
        </p:txBody>
      </p:sp>
    </p:spTree>
    <p:extLst>
      <p:ext uri="{BB962C8B-B14F-4D97-AF65-F5344CB8AC3E}">
        <p14:creationId xmlns:p14="http://schemas.microsoft.com/office/powerpoint/2010/main" val="149494096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2919557" cy="4159250"/>
          </a:xfrm>
        </p:spPr>
        <p:txBody>
          <a:bodyPr>
            <a:normAutofit/>
          </a:bodyPr>
          <a:lstStyle>
            <a:lvl1pPr>
              <a:defRPr sz="1050"/>
            </a:lvl1pPr>
          </a:lstStyle>
          <a:p>
            <a:r>
              <a:rPr lang="nl-NL"/>
              <a:t>Klik op het pictogram als u een afbeelding wilt toevoegen</a:t>
            </a:r>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Klik om stijl te bewerken</a:t>
            </a:r>
          </a:p>
        </p:txBody>
      </p:sp>
      <p:sp>
        <p:nvSpPr>
          <p:cNvPr id="3" name="Tijdelijke aanduiding voor datum 2"/>
          <p:cNvSpPr>
            <a:spLocks noGrp="1"/>
          </p:cNvSpPr>
          <p:nvPr>
            <p:ph type="dt" sz="half" idx="10"/>
          </p:nvPr>
        </p:nvSpPr>
        <p:spPr/>
        <p:txBody>
          <a:bodyPr/>
          <a:lstStyle/>
          <a:p>
            <a:fld id="{9D597F49-103D-AD43-8695-B23F98F44A39}" type="datetime1">
              <a:rPr lang="nl-NL" smtClean="0"/>
              <a:t>15-10-2021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Klikken om de tekststijl van het model te bewerken</a:t>
            </a:r>
          </a:p>
        </p:txBody>
      </p:sp>
      <p:sp>
        <p:nvSpPr>
          <p:cNvPr id="8" name="Tijdelijke aanduiding voor afbeelding 8"/>
          <p:cNvSpPr>
            <a:spLocks noGrp="1"/>
          </p:cNvSpPr>
          <p:nvPr>
            <p:ph type="pic" sz="quarter" idx="14"/>
          </p:nvPr>
        </p:nvSpPr>
        <p:spPr>
          <a:xfrm>
            <a:off x="4756728" y="1160463"/>
            <a:ext cx="2932546" cy="4159250"/>
          </a:xfrm>
        </p:spPr>
        <p:txBody>
          <a:bodyPr>
            <a:normAutofit/>
          </a:bodyPr>
          <a:lstStyle>
            <a:lvl1pPr>
              <a:defRPr sz="1050"/>
            </a:lvl1pPr>
          </a:lstStyle>
          <a:p>
            <a:r>
              <a:rPr lang="nl-NL"/>
              <a:t>Klik op het pictogram als u een afbeelding wilt toevoegen</a:t>
            </a:r>
          </a:p>
        </p:txBody>
      </p:sp>
    </p:spTree>
    <p:extLst>
      <p:ext uri="{BB962C8B-B14F-4D97-AF65-F5344CB8AC3E}">
        <p14:creationId xmlns:p14="http://schemas.microsoft.com/office/powerpoint/2010/main" val="96668763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5" name="Tijdelijke aanduiding voor dianummer 4"/>
          <p:cNvSpPr>
            <a:spLocks noGrp="1"/>
          </p:cNvSpPr>
          <p:nvPr>
            <p:ph type="sldNum" sz="quarter" idx="11"/>
          </p:nvPr>
        </p:nvSpPr>
        <p:spPr/>
        <p:txBody>
          <a:bodyPr/>
          <a:lstStyle>
            <a:lvl1pPr>
              <a:defRPr/>
            </a:lvl1pPr>
          </a:lstStyle>
          <a:p>
            <a:fld id="{E547AB5B-60C9-4C02-A6B4-66DE1C034455}" type="slidenum">
              <a:rPr lang="en-US" altLang="nl-NL"/>
              <a:pPr/>
              <a:t>‹nr.›</a:t>
            </a:fld>
            <a:endParaRPr lang="en-US" altLang="nl-NL"/>
          </a:p>
        </p:txBody>
      </p:sp>
    </p:spTree>
    <p:extLst>
      <p:ext uri="{BB962C8B-B14F-4D97-AF65-F5344CB8AC3E}">
        <p14:creationId xmlns:p14="http://schemas.microsoft.com/office/powerpoint/2010/main" val="205683066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oettekst 2"/>
          <p:cNvSpPr>
            <a:spLocks noGrp="1"/>
          </p:cNvSpPr>
          <p:nvPr>
            <p:ph type="ftr" sz="quarter" idx="10"/>
          </p:nvPr>
        </p:nvSpPr>
        <p:spPr/>
        <p:txBody>
          <a:bodyPr/>
          <a:lstStyle/>
          <a:p>
            <a:endParaRPr lang="nl-NL"/>
          </a:p>
        </p:txBody>
      </p:sp>
      <p:sp>
        <p:nvSpPr>
          <p:cNvPr id="4" name="Tijdelijke aanduiding voor dianummer 3"/>
          <p:cNvSpPr>
            <a:spLocks noGrp="1"/>
          </p:cNvSpPr>
          <p:nvPr>
            <p:ph type="sldNum" sz="quarter" idx="11"/>
          </p:nvPr>
        </p:nvSpPr>
        <p:spPr/>
        <p:txBody>
          <a:bodyPr/>
          <a:lstStyle/>
          <a:p>
            <a:fld id="{D87F71AF-7147-404F-82BE-04E87BF7D643}" type="slidenum">
              <a:rPr lang="nl-NL" smtClean="0"/>
              <a:pPr/>
              <a:t>‹nr.›</a:t>
            </a:fld>
            <a:endParaRPr lang="nl-NL"/>
          </a:p>
        </p:txBody>
      </p:sp>
      <p:sp>
        <p:nvSpPr>
          <p:cNvPr id="5" name="Tijdelijke aanduiding voor datum 4"/>
          <p:cNvSpPr>
            <a:spLocks noGrp="1"/>
          </p:cNvSpPr>
          <p:nvPr>
            <p:ph type="dt" sz="half" idx="12"/>
          </p:nvPr>
        </p:nvSpPr>
        <p:spPr/>
        <p:txBody>
          <a:bodyPr/>
          <a:lstStyle/>
          <a:p>
            <a:fld id="{99758B17-A8E4-F146-9EA1-2431A8737F99}" type="datetime1">
              <a:rPr lang="nl-NL" smtClean="0"/>
              <a:t>15-10-2021</a:t>
            </a:fld>
            <a:endParaRPr lang="nl-NL"/>
          </a:p>
        </p:txBody>
      </p:sp>
    </p:spTree>
    <p:extLst>
      <p:ext uri="{BB962C8B-B14F-4D97-AF65-F5344CB8AC3E}">
        <p14:creationId xmlns:p14="http://schemas.microsoft.com/office/powerpoint/2010/main" val="375879825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cSld name="Basispagina dia (inhoud)">
    <p:spTree>
      <p:nvGrpSpPr>
        <p:cNvPr id="1" name=""/>
        <p:cNvGrpSpPr/>
        <p:nvPr/>
      </p:nvGrpSpPr>
      <p:grpSpPr>
        <a:xfrm>
          <a:off x="0" y="0"/>
          <a:ext cx="0" cy="0"/>
          <a:chOff x="0" y="0"/>
          <a:chExt cx="0" cy="0"/>
        </a:xfrm>
      </p:grpSpPr>
      <p:sp>
        <p:nvSpPr>
          <p:cNvPr id="20" name="Rechthoek 19"/>
          <p:cNvSpPr/>
          <p:nvPr/>
        </p:nvSpPr>
        <p:spPr bwMode="auto">
          <a:xfrm>
            <a:off x="0" y="5730478"/>
            <a:ext cx="9144000" cy="1127522"/>
          </a:xfrm>
          <a:prstGeom prst="rect">
            <a:avLst/>
          </a:prstGeom>
          <a:solidFill>
            <a:schemeClr val="bg1"/>
          </a:solidFill>
          <a:ln w="9525" cap="flat" cmpd="sng" algn="ctr">
            <a:noFill/>
            <a:prstDash val="solid"/>
            <a:round/>
            <a:headEnd type="none" w="med" len="med"/>
            <a:tailEnd type="none" w="med" len="med"/>
          </a:ln>
          <a:effectLst/>
        </p:spPr>
        <p:txBody>
          <a:bodyPr vert="horz" wrap="none" lIns="68580" tIns="34290" rIns="68580" bIns="34290" numCol="1" rtlCol="0" anchor="t" anchorCtr="1" compatLnSpc="1">
            <a:prstTxWarp prst="textNoShape">
              <a:avLst/>
            </a:prstTxWarp>
          </a:bodyPr>
          <a:lstStyle/>
          <a:p>
            <a:pPr marL="0" marR="0" indent="0" algn="ctr" defTabSz="685800" rtl="0" eaLnBrk="1" fontAlgn="base" latinLnBrk="0" hangingPunct="1">
              <a:lnSpc>
                <a:spcPct val="100000"/>
              </a:lnSpc>
              <a:spcBef>
                <a:spcPct val="0"/>
              </a:spcBef>
              <a:spcAft>
                <a:spcPct val="0"/>
              </a:spcAft>
              <a:buClrTx/>
              <a:buSzTx/>
              <a:buFontTx/>
              <a:buNone/>
              <a:tabLst/>
            </a:pPr>
            <a:endParaRPr kumimoji="0" lang="nl-NL" sz="750" b="0" i="0" u="none" strike="noStrike" cap="none" normalizeH="0" baseline="0">
              <a:ln>
                <a:noFill/>
              </a:ln>
              <a:solidFill>
                <a:schemeClr val="tx1"/>
              </a:solidFill>
              <a:effectLst/>
              <a:latin typeface="Trebuchet MS" pitchFamily="32" charset="0"/>
            </a:endParaRPr>
          </a:p>
        </p:txBody>
      </p:sp>
      <p:sp>
        <p:nvSpPr>
          <p:cNvPr id="24" name="Rechthoek 23"/>
          <p:cNvSpPr/>
          <p:nvPr/>
        </p:nvSpPr>
        <p:spPr bwMode="auto">
          <a:xfrm>
            <a:off x="0" y="5730478"/>
            <a:ext cx="9144000" cy="1127522"/>
          </a:xfrm>
          <a:prstGeom prst="rect">
            <a:avLst/>
          </a:prstGeom>
          <a:solidFill>
            <a:schemeClr val="bg1"/>
          </a:solidFill>
          <a:ln w="9525" cap="flat" cmpd="sng" algn="ctr">
            <a:noFill/>
            <a:prstDash val="solid"/>
            <a:round/>
            <a:headEnd type="none" w="med" len="med"/>
            <a:tailEnd type="none" w="med" len="med"/>
          </a:ln>
          <a:effectLst/>
        </p:spPr>
        <p:txBody>
          <a:bodyPr vert="horz" wrap="none" lIns="68580" tIns="34290" rIns="68580" bIns="34290" numCol="1" rtlCol="0" anchor="t" anchorCtr="1" compatLnSpc="1">
            <a:prstTxWarp prst="textNoShape">
              <a:avLst/>
            </a:prstTxWarp>
          </a:bodyPr>
          <a:lstStyle/>
          <a:p>
            <a:pPr marL="0" marR="0" indent="0" algn="ctr" defTabSz="685800" rtl="0" eaLnBrk="1" fontAlgn="base" latinLnBrk="0" hangingPunct="1">
              <a:lnSpc>
                <a:spcPct val="100000"/>
              </a:lnSpc>
              <a:spcBef>
                <a:spcPct val="0"/>
              </a:spcBef>
              <a:spcAft>
                <a:spcPct val="0"/>
              </a:spcAft>
              <a:buClrTx/>
              <a:buSzTx/>
              <a:buFontTx/>
              <a:buNone/>
              <a:tabLst/>
            </a:pPr>
            <a:endParaRPr kumimoji="0" lang="nl-NL" sz="750" b="0" i="0" u="none" strike="noStrike" cap="none" normalizeH="0" baseline="0">
              <a:ln>
                <a:noFill/>
              </a:ln>
              <a:solidFill>
                <a:schemeClr val="tx1"/>
              </a:solidFill>
              <a:effectLst/>
              <a:latin typeface="Trebuchet MS" pitchFamily="32" charset="0"/>
            </a:endParaRPr>
          </a:p>
        </p:txBody>
      </p:sp>
      <p:grpSp>
        <p:nvGrpSpPr>
          <p:cNvPr id="18" name="Groep 17"/>
          <p:cNvGrpSpPr/>
          <p:nvPr/>
        </p:nvGrpSpPr>
        <p:grpSpPr>
          <a:xfrm>
            <a:off x="0" y="5197078"/>
            <a:ext cx="9144000" cy="1328266"/>
            <a:chOff x="0" y="5197078"/>
            <a:chExt cx="9144000" cy="1328266"/>
          </a:xfrm>
          <a:solidFill>
            <a:schemeClr val="tx2"/>
          </a:solidFill>
        </p:grpSpPr>
        <p:sp>
          <p:nvSpPr>
            <p:cNvPr id="19" name="Rechthoek 18"/>
            <p:cNvSpPr/>
            <p:nvPr/>
          </p:nvSpPr>
          <p:spPr bwMode="auto">
            <a:xfrm>
              <a:off x="0" y="5197078"/>
              <a:ext cx="9144000" cy="608186"/>
            </a:xfrm>
            <a:prstGeom prst="rect">
              <a:avLst/>
            </a:prstGeom>
            <a:grpFill/>
            <a:ln w="9525" cap="flat" cmpd="sng" algn="ctr">
              <a:noFill/>
              <a:prstDash val="solid"/>
              <a:round/>
              <a:headEnd type="none" w="med" len="med"/>
              <a:tailEnd type="none" w="med" len="med"/>
            </a:ln>
            <a:effectLst/>
          </p:spPr>
          <p:txBody>
            <a:bodyPr vert="horz" wrap="none" lIns="91440" tIns="45720" rIns="91440" bIns="45720"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22" name="Afgeschuind enkele hoek rechthoek 21"/>
            <p:cNvSpPr/>
            <p:nvPr/>
          </p:nvSpPr>
          <p:spPr bwMode="auto">
            <a:xfrm>
              <a:off x="0" y="5730478"/>
              <a:ext cx="7020272" cy="794866"/>
            </a:xfrm>
            <a:prstGeom prst="snip1Rect">
              <a:avLst>
                <a:gd name="adj" fmla="val 0"/>
              </a:avLst>
            </a:prstGeom>
            <a:grpFill/>
            <a:ln w="9525" cap="flat" cmpd="sng" algn="ctr">
              <a:noFill/>
              <a:prstDash val="solid"/>
              <a:round/>
              <a:headEnd type="none" w="med" len="med"/>
              <a:tailEnd type="none" w="med" len="med"/>
            </a:ln>
            <a:effectLst/>
          </p:spPr>
          <p:txBody>
            <a:bodyPr vert="horz" wrap="none" lIns="91440" tIns="45720" rIns="91440" bIns="45720"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grpSp>
      <p:sp>
        <p:nvSpPr>
          <p:cNvPr id="8" name="Zeshoek 7"/>
          <p:cNvSpPr>
            <a:spLocks noChangeAspect="1"/>
          </p:cNvSpPr>
          <p:nvPr/>
        </p:nvSpPr>
        <p:spPr bwMode="auto">
          <a:xfrm>
            <a:off x="-1371599" y="4724400"/>
            <a:ext cx="3031653" cy="2667000"/>
          </a:xfrm>
          <a:prstGeom prst="hexagon">
            <a:avLst>
              <a:gd name="adj" fmla="val 28049"/>
              <a:gd name="vf" fmla="val 115470"/>
            </a:avLst>
          </a:prstGeom>
          <a:solidFill>
            <a:schemeClr val="accent5">
              <a:alpha val="20000"/>
            </a:schemeClr>
          </a:solidFill>
          <a:ln w="9525" cap="flat" cmpd="sng" algn="ctr">
            <a:no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10" name="Onderwerp"/>
          <p:cNvSpPr>
            <a:spLocks noGrp="1"/>
          </p:cNvSpPr>
          <p:nvPr>
            <p:ph type="body" sz="quarter" idx="10" hasCustomPrompt="1"/>
          </p:nvPr>
        </p:nvSpPr>
        <p:spPr>
          <a:xfrm>
            <a:off x="457200" y="1143000"/>
            <a:ext cx="8229600" cy="457200"/>
          </a:xfrm>
          <a:prstGeom prst="rect">
            <a:avLst/>
          </a:prstGeom>
        </p:spPr>
        <p:txBody>
          <a:bodyPr vert="horz"/>
          <a:lstStyle>
            <a:lvl1pPr>
              <a:buFont typeface="Arial"/>
              <a:buNone/>
              <a:defRPr b="1" baseline="0">
                <a:solidFill>
                  <a:schemeClr val="tx2"/>
                </a:solidFill>
              </a:defRPr>
            </a:lvl1pPr>
            <a:lvl5pPr>
              <a:buNone/>
              <a:defRPr/>
            </a:lvl5pPr>
          </a:lstStyle>
          <a:p>
            <a:pPr lvl="0"/>
            <a:r>
              <a:rPr lang="nl-NL"/>
              <a:t>Onderwerp</a:t>
            </a:r>
          </a:p>
        </p:txBody>
      </p:sp>
      <p:sp>
        <p:nvSpPr>
          <p:cNvPr id="11" name="Zeshoek 10"/>
          <p:cNvSpPr>
            <a:spLocks noChangeAspect="1"/>
          </p:cNvSpPr>
          <p:nvPr/>
        </p:nvSpPr>
        <p:spPr bwMode="auto">
          <a:xfrm>
            <a:off x="-304800" y="4724400"/>
            <a:ext cx="2646773" cy="2328414"/>
          </a:xfrm>
          <a:prstGeom prst="hexagon">
            <a:avLst>
              <a:gd name="adj" fmla="val 28049"/>
              <a:gd name="vf" fmla="val 115470"/>
            </a:avLst>
          </a:prstGeom>
          <a:noFill/>
          <a:ln w="25400" cap="flat" cmpd="sng" algn="ctr">
            <a:solidFill>
              <a:schemeClr val="bg1">
                <a:alpha val="55000"/>
              </a:schemeClr>
            </a:solid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14" name="Zeshoek 13"/>
          <p:cNvSpPr>
            <a:spLocks noChangeAspect="1"/>
          </p:cNvSpPr>
          <p:nvPr/>
        </p:nvSpPr>
        <p:spPr bwMode="auto">
          <a:xfrm>
            <a:off x="1793664" y="5562600"/>
            <a:ext cx="1559136" cy="1371600"/>
          </a:xfrm>
          <a:prstGeom prst="hexagon">
            <a:avLst>
              <a:gd name="adj" fmla="val 28049"/>
              <a:gd name="vf" fmla="val 115470"/>
            </a:avLst>
          </a:prstGeom>
          <a:solidFill>
            <a:schemeClr val="accent5">
              <a:alpha val="39000"/>
            </a:schemeClr>
          </a:solidFill>
          <a:ln w="9525" cap="flat" cmpd="sng" algn="ctr">
            <a:no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9" name="Zeshoek 8"/>
          <p:cNvSpPr>
            <a:spLocks noChangeAspect="1"/>
          </p:cNvSpPr>
          <p:nvPr/>
        </p:nvSpPr>
        <p:spPr bwMode="auto">
          <a:xfrm>
            <a:off x="1371600" y="5334000"/>
            <a:ext cx="1559136" cy="1371600"/>
          </a:xfrm>
          <a:prstGeom prst="hexagon">
            <a:avLst>
              <a:gd name="adj" fmla="val 28049"/>
              <a:gd name="vf" fmla="val 115470"/>
            </a:avLst>
          </a:prstGeom>
          <a:solidFill>
            <a:schemeClr val="accent4">
              <a:alpha val="55000"/>
            </a:schemeClr>
          </a:solidFill>
          <a:ln w="9525" cap="flat" cmpd="sng" algn="ctr">
            <a:no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15" name="Zeshoek 14"/>
          <p:cNvSpPr>
            <a:spLocks noChangeAspect="1"/>
          </p:cNvSpPr>
          <p:nvPr/>
        </p:nvSpPr>
        <p:spPr bwMode="auto">
          <a:xfrm>
            <a:off x="1981205" y="6281917"/>
            <a:ext cx="1309699" cy="1152166"/>
          </a:xfrm>
          <a:prstGeom prst="hexagon">
            <a:avLst>
              <a:gd name="adj" fmla="val 28049"/>
              <a:gd name="vf" fmla="val 115470"/>
            </a:avLst>
          </a:prstGeom>
          <a:noFill/>
          <a:ln w="19050" cap="flat" cmpd="sng" algn="ctr">
            <a:solidFill>
              <a:schemeClr val="bg1"/>
            </a:solid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13" name="Zeshoek 12"/>
          <p:cNvSpPr>
            <a:spLocks noChangeAspect="1"/>
          </p:cNvSpPr>
          <p:nvPr/>
        </p:nvSpPr>
        <p:spPr bwMode="auto">
          <a:xfrm>
            <a:off x="1412664" y="5867400"/>
            <a:ext cx="1559136" cy="1371600"/>
          </a:xfrm>
          <a:prstGeom prst="hexagon">
            <a:avLst>
              <a:gd name="adj" fmla="val 28049"/>
              <a:gd name="vf" fmla="val 115470"/>
            </a:avLst>
          </a:prstGeom>
          <a:solidFill>
            <a:schemeClr val="accent3">
              <a:alpha val="65000"/>
            </a:schemeClr>
          </a:solidFill>
          <a:ln w="9525" cap="flat" cmpd="sng" algn="ctr">
            <a:no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6" name="Zeshoek 5"/>
          <p:cNvSpPr>
            <a:spLocks noChangeAspect="1"/>
          </p:cNvSpPr>
          <p:nvPr/>
        </p:nvSpPr>
        <p:spPr bwMode="auto">
          <a:xfrm>
            <a:off x="-756402" y="5424837"/>
            <a:ext cx="1975602" cy="1737973"/>
          </a:xfrm>
          <a:prstGeom prst="hexagon">
            <a:avLst>
              <a:gd name="adj" fmla="val 28049"/>
              <a:gd name="vf" fmla="val 115470"/>
            </a:avLst>
          </a:prstGeom>
          <a:solidFill>
            <a:schemeClr val="accent5">
              <a:alpha val="71000"/>
            </a:schemeClr>
          </a:solidFill>
          <a:ln w="9525" cap="flat" cmpd="sng" algn="ctr">
            <a:no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5" name="Titel"/>
          <p:cNvSpPr>
            <a:spLocks noGrp="1"/>
          </p:cNvSpPr>
          <p:nvPr>
            <p:ph type="title" hasCustomPrompt="1"/>
          </p:nvPr>
        </p:nvSpPr>
        <p:spPr>
          <a:xfrm>
            <a:off x="457200" y="476672"/>
            <a:ext cx="8229600" cy="590128"/>
          </a:xfrm>
          <a:prstGeom prst="rect">
            <a:avLst/>
          </a:prstGeom>
        </p:spPr>
        <p:txBody>
          <a:bodyPr/>
          <a:lstStyle>
            <a:lvl1pPr>
              <a:defRPr>
                <a:solidFill>
                  <a:schemeClr val="tx2"/>
                </a:solidFill>
              </a:defRPr>
            </a:lvl1pPr>
          </a:lstStyle>
          <a:p>
            <a:r>
              <a:rPr lang="nl-NL"/>
              <a:t>Titel</a:t>
            </a:r>
          </a:p>
        </p:txBody>
      </p:sp>
      <p:sp>
        <p:nvSpPr>
          <p:cNvPr id="4" name="Inhoud"/>
          <p:cNvSpPr>
            <a:spLocks noGrp="1"/>
          </p:cNvSpPr>
          <p:nvPr>
            <p:ph sz="quarter" idx="11"/>
          </p:nvPr>
        </p:nvSpPr>
        <p:spPr>
          <a:xfrm>
            <a:off x="457200" y="1600210"/>
            <a:ext cx="8229600" cy="3413125"/>
          </a:xfrm>
          <a:prstGeom prst="rect">
            <a:avLst/>
          </a:prstGeom>
        </p:spPr>
        <p:txBody>
          <a:bodyPr/>
          <a:lstStyle>
            <a:lvl1pPr>
              <a:defRPr sz="1350">
                <a:solidFill>
                  <a:schemeClr val="tx2"/>
                </a:solidFill>
              </a:defRPr>
            </a:lvl1pPr>
            <a:lvl2pPr>
              <a:defRPr sz="1125">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12" name="Tijdelijke aanduiding voor dianummer 11"/>
          <p:cNvSpPr>
            <a:spLocks noGrp="1"/>
          </p:cNvSpPr>
          <p:nvPr>
            <p:ph type="sldNum" sz="quarter" idx="13"/>
          </p:nvPr>
        </p:nvSpPr>
        <p:spPr/>
        <p:txBody>
          <a:bodyPr/>
          <a:lstStyle/>
          <a:p>
            <a:fld id="{D87F71AF-7147-404F-82BE-04E87BF7D643}" type="slidenum">
              <a:rPr lang="nl-NL" smtClean="0"/>
              <a:pPr/>
              <a:t>‹nr.›</a:t>
            </a:fld>
            <a:endParaRPr lang="nl-NL"/>
          </a:p>
        </p:txBody>
      </p:sp>
      <p:sp>
        <p:nvSpPr>
          <p:cNvPr id="7" name="Tijdelijke aanduiding voor voettekst 6"/>
          <p:cNvSpPr>
            <a:spLocks noGrp="1"/>
          </p:cNvSpPr>
          <p:nvPr>
            <p:ph type="ftr" sz="quarter" idx="12"/>
          </p:nvPr>
        </p:nvSpPr>
        <p:spPr>
          <a:xfrm>
            <a:off x="3595176" y="6597361"/>
            <a:ext cx="3086100" cy="260649"/>
          </a:xfrm>
        </p:spPr>
        <p:txBody>
          <a:bodyPr/>
          <a:lstStyle/>
          <a:p>
            <a:endParaRPr lang="nl-NL"/>
          </a:p>
        </p:txBody>
      </p:sp>
      <p:pic>
        <p:nvPicPr>
          <p:cNvPr id="26" name="Afbeelding 25" descr="Amersfoortlogo.png"/>
          <p:cNvPicPr>
            <a:picLocks noChangeAspect="1"/>
          </p:cNvPicPr>
          <p:nvPr userDrawn="1"/>
        </p:nvPicPr>
        <p:blipFill>
          <a:blip r:embed="rId2" cstate="print"/>
          <a:stretch>
            <a:fillRect/>
          </a:stretch>
        </p:blipFill>
        <p:spPr>
          <a:xfrm>
            <a:off x="7596337" y="5998228"/>
            <a:ext cx="1090463" cy="696079"/>
          </a:xfrm>
          <a:prstGeom prst="rect">
            <a:avLst/>
          </a:prstGeom>
        </p:spPr>
      </p:pic>
      <p:sp>
        <p:nvSpPr>
          <p:cNvPr id="27" name="Rechthoekige driehoek 26"/>
          <p:cNvSpPr/>
          <p:nvPr userDrawn="1"/>
        </p:nvSpPr>
        <p:spPr bwMode="auto">
          <a:xfrm rot="10800000" flipH="1">
            <a:off x="7020274" y="5730478"/>
            <a:ext cx="504056" cy="794866"/>
          </a:xfrm>
          <a:prstGeom prst="rtTriangle">
            <a:avLst/>
          </a:prstGeom>
          <a:solidFill>
            <a:schemeClr val="tx2"/>
          </a:solidFill>
          <a:ln w="9525" cap="flat" cmpd="sng" algn="ctr">
            <a:noFill/>
            <a:prstDash val="solid"/>
            <a:round/>
            <a:headEnd type="none" w="med" len="med"/>
            <a:tailEnd type="none" w="med" len="med"/>
          </a:ln>
          <a:effectLst/>
        </p:spPr>
        <p:txBody>
          <a:bodyPr vert="horz" wrap="none" lIns="68580" tIns="34290" rIns="68580" bIns="34290"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Tree>
    <p:extLst>
      <p:ext uri="{BB962C8B-B14F-4D97-AF65-F5344CB8AC3E}">
        <p14:creationId xmlns:p14="http://schemas.microsoft.com/office/powerpoint/2010/main" val="99181084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CEE54D2-79BB-F440-AAF5-BC2ED9DFCA10}" type="datetime1">
              <a:rPr lang="nl-NL" smtClean="0"/>
              <a:t>15-10-2021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AC1268E-D995-48C9-BBA4-C33CB06E5DB8}" type="slidenum">
              <a:rPr lang="nl-NL" smtClean="0"/>
              <a:t>‹nr.›</a:t>
            </a:fld>
            <a:endParaRPr lang="nl-NL"/>
          </a:p>
        </p:txBody>
      </p:sp>
    </p:spTree>
    <p:extLst>
      <p:ext uri="{BB962C8B-B14F-4D97-AF65-F5344CB8AC3E}">
        <p14:creationId xmlns:p14="http://schemas.microsoft.com/office/powerpoint/2010/main" val="374794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3" Type="http://schemas.openxmlformats.org/officeDocument/2006/relationships/slideLayout" Target="../slideLayouts/slideLayout20.xml"/><Relationship Id="rId21" Type="http://schemas.openxmlformats.org/officeDocument/2006/relationships/theme" Target="../theme/theme2.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slideLayout" Target="../slideLayouts/slideLayout37.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slideLayout" Target="../slideLayouts/slideLayout36.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 Id="rId22"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18" Type="http://schemas.openxmlformats.org/officeDocument/2006/relationships/theme" Target="../theme/theme3.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17" Type="http://schemas.openxmlformats.org/officeDocument/2006/relationships/slideLayout" Target="../slideLayouts/slideLayout54.xml"/><Relationship Id="rId2" Type="http://schemas.openxmlformats.org/officeDocument/2006/relationships/slideLayout" Target="../slideLayouts/slideLayout39.xml"/><Relationship Id="rId16" Type="http://schemas.openxmlformats.org/officeDocument/2006/relationships/slideLayout" Target="../slideLayouts/slideLayout53.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slideLayout" Target="../slideLayouts/slideLayout52.xml"/><Relationship Id="rId10" Type="http://schemas.openxmlformats.org/officeDocument/2006/relationships/slideLayout" Target="../slideLayouts/slideLayout47.xml"/><Relationship Id="rId19" Type="http://schemas.openxmlformats.org/officeDocument/2006/relationships/image" Target="../media/image1.emf"/><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slideLayout" Target="../slideLayouts/slideLayout5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slideLayout" Target="../slideLayouts/slideLayout67.xml"/><Relationship Id="rId18" Type="http://schemas.openxmlformats.org/officeDocument/2006/relationships/slideLayout" Target="../slideLayouts/slideLayout72.xml"/><Relationship Id="rId3" Type="http://schemas.openxmlformats.org/officeDocument/2006/relationships/slideLayout" Target="../slideLayouts/slideLayout57.xml"/><Relationship Id="rId21" Type="http://schemas.openxmlformats.org/officeDocument/2006/relationships/theme" Target="../theme/theme4.xml"/><Relationship Id="rId7" Type="http://schemas.openxmlformats.org/officeDocument/2006/relationships/slideLayout" Target="../slideLayouts/slideLayout61.xml"/><Relationship Id="rId12" Type="http://schemas.openxmlformats.org/officeDocument/2006/relationships/slideLayout" Target="../slideLayouts/slideLayout66.xml"/><Relationship Id="rId17" Type="http://schemas.openxmlformats.org/officeDocument/2006/relationships/slideLayout" Target="../slideLayouts/slideLayout71.xml"/><Relationship Id="rId2" Type="http://schemas.openxmlformats.org/officeDocument/2006/relationships/slideLayout" Target="../slideLayouts/slideLayout56.xml"/><Relationship Id="rId16" Type="http://schemas.openxmlformats.org/officeDocument/2006/relationships/slideLayout" Target="../slideLayouts/slideLayout70.xml"/><Relationship Id="rId20" Type="http://schemas.openxmlformats.org/officeDocument/2006/relationships/slideLayout" Target="../slideLayouts/slideLayout74.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5" Type="http://schemas.openxmlformats.org/officeDocument/2006/relationships/slideLayout" Target="../slideLayouts/slideLayout69.xml"/><Relationship Id="rId10" Type="http://schemas.openxmlformats.org/officeDocument/2006/relationships/slideLayout" Target="../slideLayouts/slideLayout64.xml"/><Relationship Id="rId19" Type="http://schemas.openxmlformats.org/officeDocument/2006/relationships/slideLayout" Target="../slideLayouts/slideLayout73.xml"/><Relationship Id="rId4" Type="http://schemas.openxmlformats.org/officeDocument/2006/relationships/slideLayout" Target="../slideLayouts/slideLayout58.xml"/><Relationship Id="rId9" Type="http://schemas.openxmlformats.org/officeDocument/2006/relationships/slideLayout" Target="../slideLayouts/slideLayout63.xml"/><Relationship Id="rId14" Type="http://schemas.openxmlformats.org/officeDocument/2006/relationships/slideLayout" Target="../slideLayouts/slideLayout68.xml"/><Relationship Id="rId22"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82.xml"/><Relationship Id="rId13" Type="http://schemas.openxmlformats.org/officeDocument/2006/relationships/slideLayout" Target="../slideLayouts/slideLayout87.xml"/><Relationship Id="rId18" Type="http://schemas.openxmlformats.org/officeDocument/2006/relationships/slideLayout" Target="../slideLayouts/slideLayout92.xml"/><Relationship Id="rId3" Type="http://schemas.openxmlformats.org/officeDocument/2006/relationships/slideLayout" Target="../slideLayouts/slideLayout77.xml"/><Relationship Id="rId21" Type="http://schemas.openxmlformats.org/officeDocument/2006/relationships/slideLayout" Target="../slideLayouts/slideLayout95.xml"/><Relationship Id="rId7" Type="http://schemas.openxmlformats.org/officeDocument/2006/relationships/slideLayout" Target="../slideLayouts/slideLayout81.xml"/><Relationship Id="rId12" Type="http://schemas.openxmlformats.org/officeDocument/2006/relationships/slideLayout" Target="../slideLayouts/slideLayout86.xml"/><Relationship Id="rId17" Type="http://schemas.openxmlformats.org/officeDocument/2006/relationships/slideLayout" Target="../slideLayouts/slideLayout91.xml"/><Relationship Id="rId2" Type="http://schemas.openxmlformats.org/officeDocument/2006/relationships/slideLayout" Target="../slideLayouts/slideLayout76.xml"/><Relationship Id="rId16" Type="http://schemas.openxmlformats.org/officeDocument/2006/relationships/slideLayout" Target="../slideLayouts/slideLayout90.xml"/><Relationship Id="rId20" Type="http://schemas.openxmlformats.org/officeDocument/2006/relationships/slideLayout" Target="../slideLayouts/slideLayout94.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5" Type="http://schemas.openxmlformats.org/officeDocument/2006/relationships/slideLayout" Target="../slideLayouts/slideLayout89.xml"/><Relationship Id="rId23" Type="http://schemas.openxmlformats.org/officeDocument/2006/relationships/image" Target="../media/image1.emf"/><Relationship Id="rId10" Type="http://schemas.openxmlformats.org/officeDocument/2006/relationships/slideLayout" Target="../slideLayouts/slideLayout84.xml"/><Relationship Id="rId19" Type="http://schemas.openxmlformats.org/officeDocument/2006/relationships/slideLayout" Target="../slideLayouts/slideLayout93.xml"/><Relationship Id="rId4" Type="http://schemas.openxmlformats.org/officeDocument/2006/relationships/slideLayout" Target="../slideLayouts/slideLayout78.xml"/><Relationship Id="rId9" Type="http://schemas.openxmlformats.org/officeDocument/2006/relationships/slideLayout" Target="../slideLayouts/slideLayout83.xml"/><Relationship Id="rId14" Type="http://schemas.openxmlformats.org/officeDocument/2006/relationships/slideLayout" Target="../slideLayouts/slideLayout88.xml"/><Relationship Id="rId22"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6506108"/>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
        <p:nvSpPr>
          <p:cNvPr id="2" name="Tijdelijke aanduiding voor titel 1"/>
          <p:cNvSpPr>
            <a:spLocks noGrp="1"/>
          </p:cNvSpPr>
          <p:nvPr>
            <p:ph type="title"/>
          </p:nvPr>
        </p:nvSpPr>
        <p:spPr>
          <a:xfrm>
            <a:off x="450850" y="1169390"/>
            <a:ext cx="8229600" cy="663123"/>
          </a:xfrm>
          <a:prstGeom prst="rect">
            <a:avLst/>
          </a:prstGeom>
        </p:spPr>
        <p:txBody>
          <a:bodyPr vert="horz" lIns="91440" tIns="45720" rIns="91440" bIns="45720" rtlCol="0" anchor="t">
            <a:normAutofit/>
          </a:bodyPr>
          <a:lstStyle/>
          <a:p>
            <a:r>
              <a:rPr lang="nl-NL"/>
              <a:t>Titelstijl van model bewerken</a:t>
            </a:r>
          </a:p>
        </p:txBody>
      </p:sp>
      <p:sp>
        <p:nvSpPr>
          <p:cNvPr id="3" name="Tijdelijke aanduiding voor tekst 2"/>
          <p:cNvSpPr>
            <a:spLocks noGrp="1"/>
          </p:cNvSpPr>
          <p:nvPr>
            <p:ph type="body" idx="1"/>
          </p:nvPr>
        </p:nvSpPr>
        <p:spPr>
          <a:xfrm>
            <a:off x="450849" y="1733120"/>
            <a:ext cx="8292909" cy="4016515"/>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datum 8"/>
          <p:cNvSpPr>
            <a:spLocks noGrp="1"/>
          </p:cNvSpPr>
          <p:nvPr>
            <p:ph type="dt" sz="half" idx="2"/>
          </p:nvPr>
        </p:nvSpPr>
        <p:spPr>
          <a:xfrm>
            <a:off x="6668655" y="6506108"/>
            <a:ext cx="2133600" cy="365125"/>
          </a:xfrm>
          <a:prstGeom prst="rect">
            <a:avLst/>
          </a:prstGeom>
        </p:spPr>
        <p:txBody>
          <a:bodyPr vert="horz" lIns="91440" tIns="45720" rIns="91440" bIns="45720" rtlCol="0" anchor="ctr"/>
          <a:lstStyle>
            <a:lvl1pPr algn="r">
              <a:defRPr sz="1000" b="0" i="0">
                <a:solidFill>
                  <a:srgbClr val="FFFFFF"/>
                </a:solidFill>
                <a:latin typeface="Verdana"/>
                <a:cs typeface="Verdana"/>
              </a:defRPr>
            </a:lvl1pPr>
          </a:lstStyle>
          <a:p>
            <a:fld id="{33B407B4-DD70-D045-8D0A-4EFC055441BF}" type="datetime3">
              <a:rPr lang="nl-NL" smtClean="0"/>
              <a:t>15/10/21</a:t>
            </a:fld>
            <a:endParaRPr lang="nl-NL"/>
          </a:p>
        </p:txBody>
      </p:sp>
      <p:sp>
        <p:nvSpPr>
          <p:cNvPr id="11" name="Tijdelijke aanduiding voor voettekst 10"/>
          <p:cNvSpPr>
            <a:spLocks noGrp="1"/>
          </p:cNvSpPr>
          <p:nvPr>
            <p:ph type="ftr" sz="quarter" idx="3"/>
          </p:nvPr>
        </p:nvSpPr>
        <p:spPr>
          <a:xfrm>
            <a:off x="457200"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endParaRPr lang="nl-NL"/>
          </a:p>
        </p:txBody>
      </p:sp>
      <p:pic>
        <p:nvPicPr>
          <p:cNvPr id="17" name="Afbeelding 16" descr="RO_RWS_Aan de slag met_BOL_RGB.eps"/>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239567" y="1"/>
            <a:ext cx="3045646" cy="898524"/>
          </a:xfrm>
          <a:prstGeom prst="rect">
            <a:avLst/>
          </a:prstGeom>
        </p:spPr>
      </p:pic>
    </p:spTree>
    <p:extLst>
      <p:ext uri="{BB962C8B-B14F-4D97-AF65-F5344CB8AC3E}">
        <p14:creationId xmlns:p14="http://schemas.microsoft.com/office/powerpoint/2010/main" val="4142678147"/>
      </p:ext>
    </p:extLst>
  </p:cSld>
  <p:clrMap bg1="lt1" tx1="dk1" bg2="lt2" tx2="dk2" accent1="accent1" accent2="accent2" accent3="accent3" accent4="accent4" accent5="accent5" accent6="accent6" hlink="hlink" folHlink="folHlink"/>
  <p:sldLayoutIdLst>
    <p:sldLayoutId id="2147483689" r:id="rId1"/>
    <p:sldLayoutId id="2147483697" r:id="rId2"/>
    <p:sldLayoutId id="2147483698" r:id="rId3"/>
    <p:sldLayoutId id="2147483699" r:id="rId4"/>
    <p:sldLayoutId id="2147483700" r:id="rId5"/>
    <p:sldLayoutId id="2147483701" r:id="rId6"/>
    <p:sldLayoutId id="2147483702" r:id="rId7"/>
    <p:sldLayoutId id="2147483690" r:id="rId8"/>
    <p:sldLayoutId id="2147483695" r:id="rId9"/>
    <p:sldLayoutId id="2147483704" r:id="rId10"/>
    <p:sldLayoutId id="2147483703" r:id="rId11"/>
    <p:sldLayoutId id="2147483691" r:id="rId12"/>
    <p:sldLayoutId id="2147483705" r:id="rId13"/>
    <p:sldLayoutId id="2147483706" r:id="rId14"/>
    <p:sldLayoutId id="2147483692" r:id="rId15"/>
    <p:sldLayoutId id="2147483693" r:id="rId16"/>
    <p:sldLayoutId id="2147483694" r:id="rId17"/>
  </p:sldLayoutIdLst>
  <p:hf sldNum="0" hdr="0"/>
  <p:txStyles>
    <p:titleStyle>
      <a:lvl1pPr algn="l" defTabSz="457200" rtl="0" eaLnBrk="1" latinLnBrk="0" hangingPunct="1">
        <a:spcBef>
          <a:spcPct val="0"/>
        </a:spcBef>
        <a:buNone/>
        <a:defRPr sz="2800" b="1" i="0" kern="1200">
          <a:solidFill>
            <a:srgbClr val="275937"/>
          </a:solidFill>
          <a:latin typeface="Verdana"/>
          <a:ea typeface="+mj-ea"/>
          <a:cs typeface="Verdana"/>
        </a:defRPr>
      </a:lvl1pPr>
    </p:titleStyle>
    <p:bodyStyle>
      <a:lvl1pPr marL="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1pPr>
      <a:lvl2pPr marL="4572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2pPr>
      <a:lvl3pPr marL="9144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3pPr>
      <a:lvl4pPr marL="13716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4pPr>
      <a:lvl5pPr marL="18288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p:nvSpPr>
        <p:spPr>
          <a:xfrm>
            <a:off x="0" y="6506110"/>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
        <p:nvSpPr>
          <p:cNvPr id="2" name="Tijdelijke aanduiding voor titel 1"/>
          <p:cNvSpPr>
            <a:spLocks noGrp="1"/>
          </p:cNvSpPr>
          <p:nvPr>
            <p:ph type="title"/>
          </p:nvPr>
        </p:nvSpPr>
        <p:spPr>
          <a:xfrm>
            <a:off x="450850" y="1169392"/>
            <a:ext cx="8229600" cy="663123"/>
          </a:xfrm>
          <a:prstGeom prst="rect">
            <a:avLst/>
          </a:prstGeom>
        </p:spPr>
        <p:txBody>
          <a:bodyPr vert="horz" lIns="91440" tIns="45720" rIns="91440" bIns="45720" rtlCol="0" anchor="t">
            <a:normAutofit/>
          </a:bodyPr>
          <a:lstStyle/>
          <a:p>
            <a:r>
              <a:rPr lang="nl-NL"/>
              <a:t>Titelstijl van model bewerken</a:t>
            </a:r>
          </a:p>
        </p:txBody>
      </p:sp>
      <p:sp>
        <p:nvSpPr>
          <p:cNvPr id="3" name="Tijdelijke aanduiding voor tekst 2"/>
          <p:cNvSpPr>
            <a:spLocks noGrp="1"/>
          </p:cNvSpPr>
          <p:nvPr>
            <p:ph type="body" idx="1"/>
          </p:nvPr>
        </p:nvSpPr>
        <p:spPr>
          <a:xfrm>
            <a:off x="450850" y="1733122"/>
            <a:ext cx="8292909" cy="4016515"/>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33B407B4-DD70-D045-8D0A-4EFC055441BF}" type="datetime3">
              <a:rPr lang="nl-NL" smtClean="0"/>
              <a:t>15/10/21</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pic>
        <p:nvPicPr>
          <p:cNvPr id="17" name="Afbeelding 16" descr="RO_RWS_Aan de slag met_BOL_RGB.eps"/>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239568" y="1"/>
            <a:ext cx="3045646" cy="898524"/>
          </a:xfrm>
          <a:prstGeom prst="rect">
            <a:avLst/>
          </a:prstGeom>
        </p:spPr>
      </p:pic>
    </p:spTree>
    <p:extLst>
      <p:ext uri="{BB962C8B-B14F-4D97-AF65-F5344CB8AC3E}">
        <p14:creationId xmlns:p14="http://schemas.microsoft.com/office/powerpoint/2010/main" val="62103926"/>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 id="2147483877" r:id="rId18"/>
    <p:sldLayoutId id="2147483878" r:id="rId19"/>
    <p:sldLayoutId id="2147483881" r:id="rId20"/>
  </p:sldLayoutIdLst>
  <p:hf sldNum="0" hdr="0"/>
  <p:txStyles>
    <p:titleStyle>
      <a:lvl1pPr algn="l" defTabSz="342900" rtl="0" eaLnBrk="1" latinLnBrk="0" hangingPunct="1">
        <a:spcBef>
          <a:spcPct val="0"/>
        </a:spcBef>
        <a:buNone/>
        <a:defRPr sz="2100" b="1" i="0" kern="1200">
          <a:solidFill>
            <a:srgbClr val="275937"/>
          </a:solidFill>
          <a:latin typeface="Verdana"/>
          <a:ea typeface="+mj-ea"/>
          <a:cs typeface="Verdana"/>
        </a:defRPr>
      </a:lvl1pPr>
    </p:titleStyle>
    <p:bodyStyle>
      <a:lvl1pPr marL="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1pPr>
      <a:lvl2pPr marL="3429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2pPr>
      <a:lvl3pPr marL="6858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3pPr>
      <a:lvl4pPr marL="10287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4pPr>
      <a:lvl5pPr marL="13716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nl-NL"/>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6506110"/>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
        <p:nvSpPr>
          <p:cNvPr id="2" name="Tijdelijke aanduiding voor titel 1"/>
          <p:cNvSpPr>
            <a:spLocks noGrp="1"/>
          </p:cNvSpPr>
          <p:nvPr>
            <p:ph type="title"/>
          </p:nvPr>
        </p:nvSpPr>
        <p:spPr>
          <a:xfrm>
            <a:off x="450850" y="1169392"/>
            <a:ext cx="8229600" cy="663123"/>
          </a:xfrm>
          <a:prstGeom prst="rect">
            <a:avLst/>
          </a:prstGeom>
        </p:spPr>
        <p:txBody>
          <a:bodyPr vert="horz" lIns="91440" tIns="45720" rIns="91440" bIns="45720" rtlCol="0" anchor="t">
            <a:normAutofit/>
          </a:bodyPr>
          <a:lstStyle/>
          <a:p>
            <a:r>
              <a:rPr lang="nl-NL"/>
              <a:t>Titelstijl van model bewerken</a:t>
            </a:r>
          </a:p>
        </p:txBody>
      </p:sp>
      <p:sp>
        <p:nvSpPr>
          <p:cNvPr id="3" name="Tijdelijke aanduiding voor tekst 2"/>
          <p:cNvSpPr>
            <a:spLocks noGrp="1"/>
          </p:cNvSpPr>
          <p:nvPr>
            <p:ph type="body" idx="1"/>
          </p:nvPr>
        </p:nvSpPr>
        <p:spPr>
          <a:xfrm>
            <a:off x="450850" y="1733122"/>
            <a:ext cx="8292909" cy="4016515"/>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pPr defTabSz="342900"/>
            <a:fld id="{33B407B4-DD70-D045-8D0A-4EFC055441BF}" type="datetime3">
              <a:rPr lang="nl-NL" smtClean="0"/>
              <a:pPr defTabSz="342900"/>
              <a:t>15/10/21</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pPr defTabSz="342900"/>
            <a:endParaRPr lang="nl-NL"/>
          </a:p>
        </p:txBody>
      </p:sp>
      <p:pic>
        <p:nvPicPr>
          <p:cNvPr id="17" name="Afbeelding 16" descr="RO_RWS_Aan de slag met_BOL_RGB.eps"/>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239568" y="1"/>
            <a:ext cx="3045646" cy="898524"/>
          </a:xfrm>
          <a:prstGeom prst="rect">
            <a:avLst/>
          </a:prstGeom>
        </p:spPr>
      </p:pic>
    </p:spTree>
    <p:extLst>
      <p:ext uri="{BB962C8B-B14F-4D97-AF65-F5344CB8AC3E}">
        <p14:creationId xmlns:p14="http://schemas.microsoft.com/office/powerpoint/2010/main" val="1376682360"/>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 id="2147483894" r:id="rId12"/>
    <p:sldLayoutId id="2147483895" r:id="rId13"/>
    <p:sldLayoutId id="2147483896" r:id="rId14"/>
    <p:sldLayoutId id="2147483897" r:id="rId15"/>
    <p:sldLayoutId id="2147483898" r:id="rId16"/>
    <p:sldLayoutId id="2147483899" r:id="rId17"/>
  </p:sldLayoutIdLst>
  <p:hf sldNum="0" hdr="0"/>
  <p:txStyles>
    <p:titleStyle>
      <a:lvl1pPr algn="l" defTabSz="342900" rtl="0" eaLnBrk="1" latinLnBrk="0" hangingPunct="1">
        <a:spcBef>
          <a:spcPct val="0"/>
        </a:spcBef>
        <a:buNone/>
        <a:defRPr sz="2100" b="1" i="0" kern="1200">
          <a:solidFill>
            <a:srgbClr val="275937"/>
          </a:solidFill>
          <a:latin typeface="Verdana"/>
          <a:ea typeface="+mj-ea"/>
          <a:cs typeface="Verdana"/>
        </a:defRPr>
      </a:lvl1pPr>
    </p:titleStyle>
    <p:bodyStyle>
      <a:lvl1pPr marL="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1pPr>
      <a:lvl2pPr marL="3429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2pPr>
      <a:lvl3pPr marL="6858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3pPr>
      <a:lvl4pPr marL="10287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4pPr>
      <a:lvl5pPr marL="13716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nl-NL"/>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6506110"/>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
        <p:nvSpPr>
          <p:cNvPr id="2" name="Tijdelijke aanduiding voor titel 1"/>
          <p:cNvSpPr>
            <a:spLocks noGrp="1"/>
          </p:cNvSpPr>
          <p:nvPr>
            <p:ph type="title"/>
          </p:nvPr>
        </p:nvSpPr>
        <p:spPr>
          <a:xfrm>
            <a:off x="450850" y="1169392"/>
            <a:ext cx="8229600" cy="663123"/>
          </a:xfrm>
          <a:prstGeom prst="rect">
            <a:avLst/>
          </a:prstGeom>
        </p:spPr>
        <p:txBody>
          <a:bodyPr vert="horz" lIns="91440" tIns="45720" rIns="91440" bIns="45720" rtlCol="0" anchor="t">
            <a:normAutofit/>
          </a:bodyPr>
          <a:lstStyle/>
          <a:p>
            <a:r>
              <a:rPr lang="nl-NL"/>
              <a:t>Titelstijl van model bewerken</a:t>
            </a:r>
          </a:p>
        </p:txBody>
      </p:sp>
      <p:sp>
        <p:nvSpPr>
          <p:cNvPr id="3" name="Tijdelijke aanduiding voor tekst 2"/>
          <p:cNvSpPr>
            <a:spLocks noGrp="1"/>
          </p:cNvSpPr>
          <p:nvPr>
            <p:ph type="body" idx="1"/>
          </p:nvPr>
        </p:nvSpPr>
        <p:spPr>
          <a:xfrm>
            <a:off x="450850" y="1733122"/>
            <a:ext cx="8292909" cy="4016515"/>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33B407B4-DD70-D045-8D0A-4EFC055441BF}" type="datetime3">
              <a:rPr lang="nl-NL" smtClean="0"/>
              <a:t>15/10/21</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pic>
        <p:nvPicPr>
          <p:cNvPr id="17" name="Afbeelding 16" descr="RO_RWS_Aan de slag met_BOL_RGB.eps"/>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239568" y="1"/>
            <a:ext cx="3045646" cy="898524"/>
          </a:xfrm>
          <a:prstGeom prst="rect">
            <a:avLst/>
          </a:prstGeom>
        </p:spPr>
      </p:pic>
    </p:spTree>
    <p:extLst>
      <p:ext uri="{BB962C8B-B14F-4D97-AF65-F5344CB8AC3E}">
        <p14:creationId xmlns:p14="http://schemas.microsoft.com/office/powerpoint/2010/main" val="427953326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 id="2147483913" r:id="rId13"/>
    <p:sldLayoutId id="2147483914" r:id="rId14"/>
    <p:sldLayoutId id="2147483915" r:id="rId15"/>
    <p:sldLayoutId id="2147483916" r:id="rId16"/>
    <p:sldLayoutId id="2147483917" r:id="rId17"/>
    <p:sldLayoutId id="2147483919" r:id="rId18"/>
    <p:sldLayoutId id="2147483920" r:id="rId19"/>
    <p:sldLayoutId id="2147483921" r:id="rId20"/>
  </p:sldLayoutIdLst>
  <p:hf sldNum="0" hdr="0"/>
  <p:txStyles>
    <p:titleStyle>
      <a:lvl1pPr algn="l" defTabSz="342900" rtl="0" eaLnBrk="1" latinLnBrk="0" hangingPunct="1">
        <a:spcBef>
          <a:spcPct val="0"/>
        </a:spcBef>
        <a:buNone/>
        <a:defRPr sz="2100" b="1" i="0" kern="1200">
          <a:solidFill>
            <a:srgbClr val="275937"/>
          </a:solidFill>
          <a:latin typeface="Verdana"/>
          <a:ea typeface="+mj-ea"/>
          <a:cs typeface="Verdana"/>
        </a:defRPr>
      </a:lvl1pPr>
    </p:titleStyle>
    <p:bodyStyle>
      <a:lvl1pPr marL="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1pPr>
      <a:lvl2pPr marL="3429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2pPr>
      <a:lvl3pPr marL="6858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3pPr>
      <a:lvl4pPr marL="10287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4pPr>
      <a:lvl5pPr marL="13716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nl-NL"/>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p:nvSpPr>
        <p:spPr>
          <a:xfrm>
            <a:off x="0" y="6506110"/>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
        <p:nvSpPr>
          <p:cNvPr id="2" name="Tijdelijke aanduiding voor titel 1"/>
          <p:cNvSpPr>
            <a:spLocks noGrp="1"/>
          </p:cNvSpPr>
          <p:nvPr>
            <p:ph type="title"/>
          </p:nvPr>
        </p:nvSpPr>
        <p:spPr>
          <a:xfrm>
            <a:off x="450850" y="1169392"/>
            <a:ext cx="8229600" cy="663123"/>
          </a:xfrm>
          <a:prstGeom prst="rect">
            <a:avLst/>
          </a:prstGeom>
        </p:spPr>
        <p:txBody>
          <a:bodyPr vert="horz" lIns="91440" tIns="45720" rIns="91440" bIns="45720" rtlCol="0" anchor="t">
            <a:normAutofit/>
          </a:bodyPr>
          <a:lstStyle/>
          <a:p>
            <a:r>
              <a:rPr lang="nl-NL"/>
              <a:t>Titelstijl van model bewerken</a:t>
            </a:r>
          </a:p>
        </p:txBody>
      </p:sp>
      <p:sp>
        <p:nvSpPr>
          <p:cNvPr id="3" name="Tijdelijke aanduiding voor tekst 2"/>
          <p:cNvSpPr>
            <a:spLocks noGrp="1"/>
          </p:cNvSpPr>
          <p:nvPr>
            <p:ph type="body" idx="1"/>
          </p:nvPr>
        </p:nvSpPr>
        <p:spPr>
          <a:xfrm>
            <a:off x="450850" y="1733122"/>
            <a:ext cx="8292909" cy="4016515"/>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533A509F-3A8E-7442-8C1A-A510B6452387}" type="datetime1">
              <a:rPr lang="nl-NL" smtClean="0"/>
              <a:t>15-10-2021</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pic>
        <p:nvPicPr>
          <p:cNvPr id="17" name="Afbeelding 16" descr="RO_RWS_Aan de slag met_BOL_RGB.eps"/>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239568" y="1"/>
            <a:ext cx="3045646" cy="898524"/>
          </a:xfrm>
          <a:prstGeom prst="rect">
            <a:avLst/>
          </a:prstGeom>
        </p:spPr>
      </p:pic>
    </p:spTree>
    <p:extLst>
      <p:ext uri="{BB962C8B-B14F-4D97-AF65-F5344CB8AC3E}">
        <p14:creationId xmlns:p14="http://schemas.microsoft.com/office/powerpoint/2010/main" val="1560867639"/>
      </p:ext>
    </p:extLst>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 id="2147483937" r:id="rId12"/>
    <p:sldLayoutId id="2147483938" r:id="rId13"/>
    <p:sldLayoutId id="2147483939" r:id="rId14"/>
    <p:sldLayoutId id="2147483940" r:id="rId15"/>
    <p:sldLayoutId id="2147483941" r:id="rId16"/>
    <p:sldLayoutId id="2147483942" r:id="rId17"/>
    <p:sldLayoutId id="2147483944" r:id="rId18"/>
    <p:sldLayoutId id="2147483945" r:id="rId19"/>
    <p:sldLayoutId id="2147483946" r:id="rId20"/>
    <p:sldLayoutId id="2147483947" r:id="rId21"/>
  </p:sldLayoutIdLst>
  <p:hf hdr="0"/>
  <p:txStyles>
    <p:titleStyle>
      <a:lvl1pPr algn="l" defTabSz="342900" rtl="0" eaLnBrk="1" latinLnBrk="0" hangingPunct="1">
        <a:spcBef>
          <a:spcPct val="0"/>
        </a:spcBef>
        <a:buNone/>
        <a:defRPr sz="2100" b="1" i="0" kern="1200">
          <a:solidFill>
            <a:srgbClr val="275937"/>
          </a:solidFill>
          <a:latin typeface="Verdana"/>
          <a:ea typeface="+mj-ea"/>
          <a:cs typeface="Verdana"/>
        </a:defRPr>
      </a:lvl1pPr>
    </p:titleStyle>
    <p:bodyStyle>
      <a:lvl1pPr marL="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1pPr>
      <a:lvl2pPr marL="3429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2pPr>
      <a:lvl3pPr marL="6858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3pPr>
      <a:lvl4pPr marL="10287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4pPr>
      <a:lvl5pPr marL="13716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nl-NL"/>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55450" y="172305"/>
            <a:ext cx="7631350" cy="663123"/>
          </a:xfrm>
        </p:spPr>
        <p:txBody>
          <a:bodyPr>
            <a:normAutofit/>
          </a:bodyPr>
          <a:lstStyle/>
          <a:p>
            <a:r>
              <a:rPr lang="nl-NL" sz="2000">
                <a:latin typeface="Verdana" panose="020B0604030504040204" pitchFamily="34" charset="0"/>
                <a:ea typeface="Verdana" panose="020B0604030504040204" pitchFamily="34" charset="0"/>
              </a:rPr>
              <a:t>KPI 2a/2b/2d: Voortgang per mijlpaalmoment</a:t>
            </a:r>
          </a:p>
        </p:txBody>
      </p:sp>
      <p:sp>
        <p:nvSpPr>
          <p:cNvPr id="5" name="Tekstvak 4"/>
          <p:cNvSpPr txBox="1"/>
          <p:nvPr/>
        </p:nvSpPr>
        <p:spPr>
          <a:xfrm>
            <a:off x="513080" y="760997"/>
            <a:ext cx="7462520" cy="5262979"/>
          </a:xfrm>
          <a:prstGeom prst="rect">
            <a:avLst/>
          </a:prstGeom>
          <a:noFill/>
        </p:spPr>
        <p:txBody>
          <a:bodyPr wrap="square" rtlCol="0">
            <a:spAutoFit/>
          </a:bodyPr>
          <a:lstStyle/>
          <a:p>
            <a:r>
              <a:rPr lang="nl-NL" sz="1200" dirty="0">
                <a:latin typeface="Verdana" panose="020B0604030504040204" pitchFamily="34" charset="0"/>
                <a:ea typeface="Verdana" panose="020B0604030504040204" pitchFamily="34" charset="0"/>
              </a:rPr>
              <a:t>In dit overzicht staat de voortgang in termen van DSO-functionaliteiten / </a:t>
            </a:r>
            <a:r>
              <a:rPr lang="nl-NL" sz="1200" dirty="0" err="1">
                <a:latin typeface="Verdana" panose="020B0604030504040204" pitchFamily="34" charset="0"/>
                <a:ea typeface="Verdana" panose="020B0604030504040204" pitchFamily="34" charset="0"/>
              </a:rPr>
              <a:t>capabillities</a:t>
            </a:r>
            <a:r>
              <a:rPr lang="nl-NL" sz="1200" dirty="0">
                <a:latin typeface="Verdana" panose="020B0604030504040204" pitchFamily="34" charset="0"/>
                <a:ea typeface="Verdana" panose="020B0604030504040204" pitchFamily="34" charset="0"/>
              </a:rPr>
              <a:t>, die gerelateerd zijn aan mijlpalen in de </a:t>
            </a:r>
            <a:r>
              <a:rPr lang="nl-NL" sz="1200" dirty="0" err="1">
                <a:latin typeface="Verdana" panose="020B0604030504040204" pitchFamily="34" charset="0"/>
                <a:ea typeface="Verdana" panose="020B0604030504040204" pitchFamily="34" charset="0"/>
              </a:rPr>
              <a:t>roadmap</a:t>
            </a:r>
            <a:r>
              <a:rPr lang="nl-NL" sz="1200" dirty="0">
                <a:latin typeface="Verdana" panose="020B0604030504040204" pitchFamily="34" charset="0"/>
                <a:ea typeface="Verdana" panose="020B0604030504040204" pitchFamily="34" charset="0"/>
              </a:rPr>
              <a:t>, met de verwachte aantallen die gereed zijn per mijlpaal (eind 2021 / na 2021)</a:t>
            </a:r>
          </a:p>
          <a:p>
            <a:endParaRPr lang="nl-NL" sz="1200" dirty="0">
              <a:latin typeface="Verdana" panose="020B0604030504040204" pitchFamily="34" charset="0"/>
              <a:ea typeface="Verdana" panose="020B0604030504040204" pitchFamily="34" charset="0"/>
            </a:endParaRPr>
          </a:p>
          <a:p>
            <a:r>
              <a:rPr lang="nl-NL" sz="1200" i="1" dirty="0">
                <a:latin typeface="Verdana" panose="020B0604030504040204" pitchFamily="34" charset="0"/>
                <a:ea typeface="Verdana" panose="020B0604030504040204" pitchFamily="34" charset="0"/>
              </a:rPr>
              <a:t>Voortgang in termen van DSO-functionaliteiten</a:t>
            </a:r>
          </a:p>
          <a:p>
            <a:pPr marL="285750" indent="-285750">
              <a:buFont typeface="Arial" panose="020B0604020202020204" pitchFamily="34" charset="0"/>
              <a:buChar char="•"/>
            </a:pPr>
            <a:r>
              <a:rPr lang="nl-NL" sz="1200" dirty="0">
                <a:latin typeface="Verdana" panose="020B0604030504040204" pitchFamily="34" charset="0"/>
                <a:ea typeface="Verdana" panose="020B0604030504040204" pitchFamily="34" charset="0"/>
              </a:rPr>
              <a:t>Het totale aantal functionaliteiten IWT-niveau is 349 (stand Q2 was 349)</a:t>
            </a:r>
          </a:p>
          <a:p>
            <a:pPr marL="285750" indent="-285750">
              <a:buFont typeface="Arial" panose="020B0604020202020204" pitchFamily="34" charset="0"/>
              <a:buChar char="•"/>
            </a:pPr>
            <a:r>
              <a:rPr lang="nl-NL" sz="1200" dirty="0">
                <a:latin typeface="Verdana" panose="020B0604030504040204" pitchFamily="34" charset="0"/>
                <a:ea typeface="Verdana" panose="020B0604030504040204" pitchFamily="34" charset="0"/>
              </a:rPr>
              <a:t>Totaal realisatie op basis van IWT/ </a:t>
            </a:r>
            <a:r>
              <a:rPr lang="nl-NL" sz="1200" dirty="0" err="1">
                <a:latin typeface="Verdana" panose="020B0604030504040204" pitchFamily="34" charset="0"/>
                <a:ea typeface="Verdana" panose="020B0604030504040204" pitchFamily="34" charset="0"/>
              </a:rPr>
              <a:t>capabilities</a:t>
            </a:r>
            <a:r>
              <a:rPr lang="nl-NL" sz="1200" dirty="0">
                <a:latin typeface="Verdana" panose="020B0604030504040204" pitchFamily="34" charset="0"/>
                <a:ea typeface="Verdana" panose="020B0604030504040204" pitchFamily="34" charset="0"/>
              </a:rPr>
              <a:t> is 84%. Dit was einde Q2 81%</a:t>
            </a:r>
          </a:p>
          <a:p>
            <a:pPr marL="285750" indent="-285750">
              <a:buFont typeface="Arial" panose="020B0604020202020204" pitchFamily="34" charset="0"/>
              <a:buChar char="•"/>
            </a:pPr>
            <a:r>
              <a:rPr lang="nl-NL" sz="1200" dirty="0">
                <a:latin typeface="Verdana" panose="020B0604030504040204" pitchFamily="34" charset="0"/>
                <a:ea typeface="Verdana" panose="020B0604030504040204" pitchFamily="34" charset="0"/>
              </a:rPr>
              <a:t>Hiervan zijn per 10-2021 294 beschikbaar, onder meer tbv aansluiten, oefenen en vullen (prognose Q2 was 305).</a:t>
            </a:r>
          </a:p>
          <a:p>
            <a:pPr marL="285750" indent="-285750">
              <a:buFont typeface="Arial" panose="020B0604020202020204" pitchFamily="34" charset="0"/>
              <a:buChar char="•"/>
            </a:pPr>
            <a:r>
              <a:rPr lang="nl-NL" sz="1200" dirty="0">
                <a:latin typeface="Verdana" panose="020B0604030504040204" pitchFamily="34" charset="0"/>
                <a:ea typeface="Verdana" panose="020B0604030504040204" pitchFamily="34" charset="0"/>
              </a:rPr>
              <a:t>Afgelopen PI was er naast aandacht voor het realiseren van IWT functionaliteiten ook aandacht voor aanvullende IWT demand die in het kader van robuustheid en performance een must waren. </a:t>
            </a:r>
          </a:p>
          <a:p>
            <a:pPr marL="285750" indent="-285750">
              <a:buFont typeface="Arial" panose="020B0604020202020204" pitchFamily="34" charset="0"/>
              <a:buChar char="•"/>
            </a:pPr>
            <a:r>
              <a:rPr lang="nl-NL" sz="1200" dirty="0">
                <a:latin typeface="Verdana" panose="020B0604030504040204" pitchFamily="34" charset="0"/>
                <a:ea typeface="Verdana" panose="020B0604030504040204" pitchFamily="34" charset="0"/>
              </a:rPr>
              <a:t>Capability 1. Oriënteren: </a:t>
            </a:r>
          </a:p>
          <a:p>
            <a:pPr marL="742950" lvl="1" indent="-285750">
              <a:buFont typeface="Arial" panose="020B0604020202020204" pitchFamily="34" charset="0"/>
              <a:buChar char="•"/>
            </a:pPr>
            <a:r>
              <a:rPr lang="nl-NL" sz="1200" dirty="0">
                <a:latin typeface="Verdana" panose="020B0604030504040204" pitchFamily="34" charset="0"/>
                <a:ea typeface="Verdana" panose="020B0604030504040204" pitchFamily="34" charset="0"/>
              </a:rPr>
              <a:t>TPOD Programma, Kennisgeving Afwijkvergunning en Natura 2000, Reactieve Interventie die nog niet bestuurlijk zijn vastgesteld of in de hele keten beschikbaar. Daarom kunnen deze eisen nog niet als afgerond worden beschouwd.</a:t>
            </a:r>
          </a:p>
          <a:p>
            <a:pPr marL="742950" lvl="1" indent="-285750">
              <a:buFont typeface="Arial" panose="020B0604020202020204" pitchFamily="34" charset="0"/>
              <a:buChar char="•"/>
            </a:pPr>
            <a:r>
              <a:rPr lang="nl-NL" sz="1200" dirty="0">
                <a:latin typeface="Verdana" panose="020B0604030504040204" pitchFamily="34" charset="0"/>
                <a:ea typeface="Verdana" panose="020B0604030504040204" pitchFamily="34" charset="0"/>
              </a:rPr>
              <a:t>Niet alle statussen zijn geïmplementeerd als ook tijdreizen wat nog niet beschikbaar is. </a:t>
            </a:r>
          </a:p>
          <a:p>
            <a:pPr marL="742950" lvl="1" indent="-285750">
              <a:buFont typeface="Arial" panose="020B0604020202020204" pitchFamily="34" charset="0"/>
              <a:buChar char="•"/>
            </a:pPr>
            <a:r>
              <a:rPr lang="nl-NL" sz="1200" dirty="0">
                <a:latin typeface="Verdana" panose="020B0604030504040204" pitchFamily="34" charset="0"/>
                <a:ea typeface="Verdana" panose="020B0604030504040204" pitchFamily="34" charset="0"/>
              </a:rPr>
              <a:t>De downloadservice van OZON voor het BG is nog niet beschikbaar. </a:t>
            </a:r>
          </a:p>
          <a:p>
            <a:pPr marL="285750" indent="-285750">
              <a:buFont typeface="Arial" panose="020B0604020202020204" pitchFamily="34" charset="0"/>
              <a:buChar char="•"/>
            </a:pPr>
            <a:r>
              <a:rPr lang="nl-NL" sz="1200" dirty="0">
                <a:latin typeface="Verdana" panose="020B0604030504040204" pitchFamily="34" charset="0"/>
                <a:ea typeface="Verdana" panose="020B0604030504040204" pitchFamily="34" charset="0"/>
              </a:rPr>
              <a:t>Capability 3.  </a:t>
            </a:r>
          </a:p>
          <a:p>
            <a:pPr marL="742950" lvl="1" indent="-285750">
              <a:buFont typeface="Arial" panose="020B0604020202020204" pitchFamily="34" charset="0"/>
              <a:buChar char="•"/>
            </a:pPr>
            <a:r>
              <a:rPr lang="nl-NL" sz="1200" dirty="0">
                <a:latin typeface="Verdana" panose="020B0604030504040204" pitchFamily="34" charset="0"/>
                <a:ea typeface="Verdana" panose="020B0604030504040204" pitchFamily="34" charset="0"/>
              </a:rPr>
              <a:t>Omvat IWT functionaliteiten waarvan implementatie later plaatsvindt i.v.m. de B/C release. </a:t>
            </a:r>
          </a:p>
          <a:p>
            <a:pPr marL="742950" lvl="1" indent="-285750">
              <a:buFont typeface="Arial" panose="020B0604020202020204" pitchFamily="34" charset="0"/>
              <a:buChar char="•"/>
            </a:pPr>
            <a:r>
              <a:rPr lang="nl-NL" sz="1200" dirty="0">
                <a:latin typeface="Verdana" panose="020B0604030504040204" pitchFamily="34" charset="0"/>
                <a:ea typeface="Verdana" panose="020B0604030504040204" pitchFamily="34" charset="0"/>
              </a:rPr>
              <a:t>Concurrent </a:t>
            </a:r>
            <a:r>
              <a:rPr lang="nl-NL" sz="1200" dirty="0" err="1">
                <a:latin typeface="Verdana" panose="020B0604030504040204" pitchFamily="34" charset="0"/>
                <a:ea typeface="Verdana" panose="020B0604030504040204" pitchFamily="34" charset="0"/>
              </a:rPr>
              <a:t>versioning</a:t>
            </a:r>
            <a:r>
              <a:rPr lang="nl-NL" sz="1200" dirty="0">
                <a:latin typeface="Verdana" panose="020B0604030504040204" pitchFamily="34" charset="0"/>
                <a:ea typeface="Verdana" panose="020B0604030504040204" pitchFamily="34" charset="0"/>
              </a:rPr>
              <a:t> is niet geoperationaliseerd maar is ook op dit moment nog niet nodig. </a:t>
            </a:r>
          </a:p>
          <a:p>
            <a:pPr marL="742950" lvl="1" indent="-285750">
              <a:buFont typeface="Arial" panose="020B0604020202020204" pitchFamily="34" charset="0"/>
              <a:buChar char="•"/>
            </a:pPr>
            <a:r>
              <a:rPr lang="nl-NL" sz="1200" dirty="0">
                <a:latin typeface="Verdana" panose="020B0604030504040204" pitchFamily="34" charset="0"/>
                <a:ea typeface="Verdana" panose="020B0604030504040204" pitchFamily="34" charset="0"/>
              </a:rPr>
              <a:t>INSPIRE maakt hier onderdeel vanuit maar staat voor 2022 ter realisatie. </a:t>
            </a:r>
          </a:p>
          <a:p>
            <a:pPr marL="285750" indent="-285750">
              <a:buFont typeface="Arial" panose="020B0604020202020204" pitchFamily="34" charset="0"/>
              <a:buChar char="•"/>
            </a:pPr>
            <a:endParaRPr lang="nl-NL" sz="1200" dirty="0">
              <a:latin typeface="Verdana" panose="020B0604030504040204" pitchFamily="34" charset="0"/>
              <a:ea typeface="Verdana" panose="020B0604030504040204" pitchFamily="34" charset="0"/>
            </a:endParaRPr>
          </a:p>
          <a:p>
            <a:endParaRPr lang="nl-NL" sz="1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5589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55450" y="172305"/>
            <a:ext cx="7631350" cy="663123"/>
          </a:xfrm>
        </p:spPr>
        <p:txBody>
          <a:bodyPr>
            <a:normAutofit/>
          </a:bodyPr>
          <a:lstStyle/>
          <a:p>
            <a:r>
              <a:rPr lang="nl-NL" sz="2000">
                <a:latin typeface="Verdana" panose="020B0604030504040204" pitchFamily="34" charset="0"/>
                <a:ea typeface="Verdana" panose="020B0604030504040204" pitchFamily="34" charset="0"/>
              </a:rPr>
              <a:t>KPI 2a/2b/2d: Voortgang per mijlpaalmoment</a:t>
            </a:r>
            <a:br>
              <a:rPr lang="nl-NL" sz="2000">
                <a:latin typeface="Verdana" panose="020B0604030504040204" pitchFamily="34" charset="0"/>
                <a:ea typeface="Verdana" panose="020B0604030504040204" pitchFamily="34" charset="0"/>
              </a:rPr>
            </a:br>
            <a:r>
              <a:rPr lang="nl-NL" sz="1200" b="0" i="1">
                <a:latin typeface="Verdana" panose="020B0604030504040204" pitchFamily="34" charset="0"/>
                <a:ea typeface="Verdana" panose="020B0604030504040204" pitchFamily="34" charset="0"/>
              </a:rPr>
              <a:t>Verschuivingen tussen huidige planning en prognose IWT-niveau per Q3 2020</a:t>
            </a:r>
            <a:endParaRPr lang="nl-NL" sz="1600" b="0">
              <a:latin typeface="Verdana" panose="020B0604030504040204" pitchFamily="34" charset="0"/>
              <a:ea typeface="Verdana" panose="020B0604030504040204" pitchFamily="34" charset="0"/>
            </a:endParaRPr>
          </a:p>
        </p:txBody>
      </p:sp>
      <p:sp>
        <p:nvSpPr>
          <p:cNvPr id="14" name="Tekstvak 13"/>
          <p:cNvSpPr txBox="1"/>
          <p:nvPr/>
        </p:nvSpPr>
        <p:spPr>
          <a:xfrm>
            <a:off x="457200" y="835428"/>
            <a:ext cx="8315960" cy="5447645"/>
          </a:xfrm>
          <a:prstGeom prst="rect">
            <a:avLst/>
          </a:prstGeom>
          <a:noFill/>
        </p:spPr>
        <p:txBody>
          <a:bodyPr wrap="square" rtlCol="0">
            <a:spAutoFit/>
          </a:bodyPr>
          <a:lstStyle/>
          <a:p>
            <a:r>
              <a:rPr lang="nl-NL" sz="1200" dirty="0">
                <a:latin typeface="Verdana" panose="020B0604030504040204" pitchFamily="34" charset="0"/>
                <a:ea typeface="Verdana" panose="020B0604030504040204" pitchFamily="34" charset="0"/>
              </a:rPr>
              <a:t>Onderstaande tabel geeft overzicht van de realisatie 1-10 t.o.v. de planning.</a:t>
            </a: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a:p>
            <a:endParaRPr lang="nl-NL" sz="1200" i="1" dirty="0">
              <a:latin typeface="Verdana" panose="020B0604030504040204" pitchFamily="34" charset="0"/>
              <a:ea typeface="Verdana" panose="020B0604030504040204" pitchFamily="34" charset="0"/>
            </a:endParaRPr>
          </a:p>
        </p:txBody>
      </p:sp>
      <p:pic>
        <p:nvPicPr>
          <p:cNvPr id="4" name="Afbeelding 3" descr="Afbeelding met tekst, schermafbeelding, kast&#10;&#10;Automatisch gegenereerde beschrijving">
            <a:extLst>
              <a:ext uri="{FF2B5EF4-FFF2-40B4-BE49-F238E27FC236}">
                <a16:creationId xmlns:a16="http://schemas.microsoft.com/office/drawing/2014/main" id="{175D7A70-53C4-4FBE-B280-0DA914FF8C03}"/>
              </a:ext>
            </a:extLst>
          </p:cNvPr>
          <p:cNvPicPr>
            <a:picLocks noChangeAspect="1"/>
          </p:cNvPicPr>
          <p:nvPr/>
        </p:nvPicPr>
        <p:blipFill>
          <a:blip r:embed="rId2"/>
          <a:stretch>
            <a:fillRect/>
          </a:stretch>
        </p:blipFill>
        <p:spPr>
          <a:xfrm>
            <a:off x="0" y="1074870"/>
            <a:ext cx="9144000" cy="2114688"/>
          </a:xfrm>
          <a:prstGeom prst="rect">
            <a:avLst/>
          </a:prstGeom>
        </p:spPr>
      </p:pic>
      <p:pic>
        <p:nvPicPr>
          <p:cNvPr id="5" name="Afbeelding 4">
            <a:extLst>
              <a:ext uri="{FF2B5EF4-FFF2-40B4-BE49-F238E27FC236}">
                <a16:creationId xmlns:a16="http://schemas.microsoft.com/office/drawing/2014/main" id="{D6FD5581-99D9-46C1-A493-FD0DC7C1C81A}"/>
              </a:ext>
            </a:extLst>
          </p:cNvPr>
          <p:cNvPicPr>
            <a:picLocks noChangeAspect="1"/>
          </p:cNvPicPr>
          <p:nvPr/>
        </p:nvPicPr>
        <p:blipFill>
          <a:blip r:embed="rId3"/>
          <a:stretch>
            <a:fillRect/>
          </a:stretch>
        </p:blipFill>
        <p:spPr>
          <a:xfrm>
            <a:off x="1666469" y="3189558"/>
            <a:ext cx="5811061" cy="4105848"/>
          </a:xfrm>
          <a:prstGeom prst="rect">
            <a:avLst/>
          </a:prstGeom>
        </p:spPr>
      </p:pic>
    </p:spTree>
    <p:extLst>
      <p:ext uri="{BB962C8B-B14F-4D97-AF65-F5344CB8AC3E}">
        <p14:creationId xmlns:p14="http://schemas.microsoft.com/office/powerpoint/2010/main" val="2538167009"/>
      </p:ext>
    </p:extLst>
  </p:cSld>
  <p:clrMapOvr>
    <a:masterClrMapping/>
  </p:clrMapOvr>
</p:sld>
</file>

<file path=ppt/theme/theme1.xml><?xml version="1.0" encoding="utf-8"?>
<a:theme xmlns:a="http://schemas.openxmlformats.org/drawingml/2006/main" name="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4_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E89826ACF2144F92633487015B30A1" ma:contentTypeVersion="10" ma:contentTypeDescription="Een nieuw document maken." ma:contentTypeScope="" ma:versionID="94d4bdc3a774707d858fd154e14e12a7">
  <xsd:schema xmlns:xsd="http://www.w3.org/2001/XMLSchema" xmlns:xs="http://www.w3.org/2001/XMLSchema" xmlns:p="http://schemas.microsoft.com/office/2006/metadata/properties" xmlns:ns2="47b72d85-645c-4135-9dc2-064ed6bbd60d" targetNamespace="http://schemas.microsoft.com/office/2006/metadata/properties" ma:root="true" ma:fieldsID="0c255d656c27472bec0d86bfd14bcb4f" ns2:_="">
    <xsd:import namespace="47b72d85-645c-4135-9dc2-064ed6bbd60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b72d85-645c-4135-9dc2-064ed6bbd6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7226A0-08BB-4CCD-8475-514440E2D8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b72d85-645c-4135-9dc2-064ed6bbd6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9789FF-D321-4A54-90BF-4DD76B18045A}">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FD8F229-F274-4640-AAAF-9BD70A3706D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92</TotalTime>
  <Words>287</Words>
  <Application>Microsoft Office PowerPoint</Application>
  <PresentationFormat>Diavoorstelling (4:3)</PresentationFormat>
  <Paragraphs>43</Paragraphs>
  <Slides>2</Slides>
  <Notes>0</Notes>
  <HiddenSlides>0</HiddenSlides>
  <MMClips>0</MMClips>
  <ScaleCrop>false</ScaleCrop>
  <HeadingPairs>
    <vt:vector size="6" baseType="variant">
      <vt:variant>
        <vt:lpstr>Gebruikte lettertypen</vt:lpstr>
      </vt:variant>
      <vt:variant>
        <vt:i4>4</vt:i4>
      </vt:variant>
      <vt:variant>
        <vt:lpstr>Thema</vt:lpstr>
      </vt:variant>
      <vt:variant>
        <vt:i4>5</vt:i4>
      </vt:variant>
      <vt:variant>
        <vt:lpstr>Diatitels</vt:lpstr>
      </vt:variant>
      <vt:variant>
        <vt:i4>2</vt:i4>
      </vt:variant>
    </vt:vector>
  </HeadingPairs>
  <TitlesOfParts>
    <vt:vector size="11" baseType="lpstr">
      <vt:lpstr>Arial</vt:lpstr>
      <vt:lpstr>Calibri</vt:lpstr>
      <vt:lpstr>Trebuchet MS</vt:lpstr>
      <vt:lpstr>Verdana</vt:lpstr>
      <vt:lpstr>Aangepast ontwerp</vt:lpstr>
      <vt:lpstr>1_Aangepast ontwerp</vt:lpstr>
      <vt:lpstr>2_Aangepast ontwerp</vt:lpstr>
      <vt:lpstr>3_Aangepast ontwerp</vt:lpstr>
      <vt:lpstr>4_Aangepast ontwerp</vt:lpstr>
      <vt:lpstr>KPI 2a/2b/2d: Voortgang per mijlpaalmoment</vt:lpstr>
      <vt:lpstr>KPI 2a/2b/2d: Voortgang per mijlpaalmoment Verschuivingen tussen huidige planning en prognose IWT-niveau per Q3 2020</vt:lpstr>
    </vt:vector>
  </TitlesOfParts>
  <Company>Kriskras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Ewoud ten Hove</dc:creator>
  <cp:lastModifiedBy>Zeilmaker, Jasper</cp:lastModifiedBy>
  <cp:revision>1</cp:revision>
  <dcterms:created xsi:type="dcterms:W3CDTF">2017-01-06T08:36:46Z</dcterms:created>
  <dcterms:modified xsi:type="dcterms:W3CDTF">2021-10-15T08:48:25Z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0x010100FEE89826ACF2144F92633487015B30A1</vt:lpwstr>
  </property>
</Properties>
</file>