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4.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4"/>
    <p:sldMasterId id="2147483858" r:id="rId5"/>
    <p:sldMasterId id="2147483882" r:id="rId6"/>
    <p:sldMasterId id="2147483900" r:id="rId7"/>
    <p:sldMasterId id="2147483925" r:id="rId8"/>
  </p:sldMasterIdLst>
  <p:notesMasterIdLst>
    <p:notesMasterId r:id="rId13"/>
  </p:notesMasterIdLst>
  <p:handoutMasterIdLst>
    <p:handoutMasterId r:id="rId14"/>
  </p:handoutMasterIdLst>
  <p:sldIdLst>
    <p:sldId id="364" r:id="rId9"/>
    <p:sldId id="383" r:id="rId10"/>
    <p:sldId id="386" r:id="rId11"/>
    <p:sldId id="384" r:id="rId12"/>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3">
          <p15:clr>
            <a:srgbClr val="A4A3A4"/>
          </p15:clr>
        </p15:guide>
        <p15:guide id="2" orient="horz" pos="1141">
          <p15:clr>
            <a:srgbClr val="A4A3A4"/>
          </p15:clr>
        </p15:guide>
        <p15:guide id="3" orient="horz" pos="2286">
          <p15:clr>
            <a:srgbClr val="A4A3A4"/>
          </p15:clr>
        </p15:guide>
        <p15:guide id="4" pos="2892">
          <p15:clr>
            <a:srgbClr val="A4A3A4"/>
          </p15:clr>
        </p15:guide>
        <p15:guide id="5" pos="2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870C"/>
    <a:srgbClr val="275937"/>
    <a:srgbClr val="E17000"/>
    <a:srgbClr val="2229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04211E-C8B4-4D36-895D-EA09B2374D52}" v="15" dt="2022-05-10T08:41:59.30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Stijl, thema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E9639D4-E3E2-4D34-9284-5A2195B3D0D7}" styleName="Stijl, lich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20" y="-616"/>
      </p:cViewPr>
      <p:guideLst>
        <p:guide orient="horz" pos="3863"/>
        <p:guide orient="horz" pos="1141"/>
        <p:guide orient="horz" pos="2286"/>
        <p:guide pos="2892"/>
        <p:guide pos="27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ilmaker, Jasper" userId="0e1d3c67-b2d0-4968-bc37-610089353652" providerId="ADAL" clId="{AD1C5572-459E-49FF-9561-8BF5E8689760}"/>
    <pc:docChg chg="delSld">
      <pc:chgData name="Zeilmaker, Jasper" userId="0e1d3c67-b2d0-4968-bc37-610089353652" providerId="ADAL" clId="{AD1C5572-459E-49FF-9561-8BF5E8689760}" dt="2022-02-18T16:11:52.155" v="2" actId="47"/>
      <pc:docMkLst>
        <pc:docMk/>
      </pc:docMkLst>
      <pc:sldChg chg="del">
        <pc:chgData name="Zeilmaker, Jasper" userId="0e1d3c67-b2d0-4968-bc37-610089353652" providerId="ADAL" clId="{AD1C5572-459E-49FF-9561-8BF5E8689760}" dt="2022-02-18T16:11:50.649" v="1" actId="47"/>
        <pc:sldMkLst>
          <pc:docMk/>
          <pc:sldMk cId="951418472" sldId="361"/>
        </pc:sldMkLst>
      </pc:sldChg>
      <pc:sldChg chg="del">
        <pc:chgData name="Zeilmaker, Jasper" userId="0e1d3c67-b2d0-4968-bc37-610089353652" providerId="ADAL" clId="{AD1C5572-459E-49FF-9561-8BF5E8689760}" dt="2022-02-18T16:11:49.124" v="0" actId="47"/>
        <pc:sldMkLst>
          <pc:docMk/>
          <pc:sldMk cId="85449185" sldId="366"/>
        </pc:sldMkLst>
      </pc:sldChg>
      <pc:sldChg chg="del">
        <pc:chgData name="Zeilmaker, Jasper" userId="0e1d3c67-b2d0-4968-bc37-610089353652" providerId="ADAL" clId="{AD1C5572-459E-49FF-9561-8BF5E8689760}" dt="2022-02-18T16:11:52.155" v="2" actId="47"/>
        <pc:sldMkLst>
          <pc:docMk/>
          <pc:sldMk cId="2674889842" sldId="385"/>
        </pc:sldMkLst>
      </pc:sldChg>
    </pc:docChg>
  </pc:docChgLst>
  <pc:docChgLst>
    <pc:chgData name="Zeilmaker, Jasper" userId="0e1d3c67-b2d0-4968-bc37-610089353652" providerId="ADAL" clId="{C404211E-C8B4-4D36-895D-EA09B2374D52}"/>
    <pc:docChg chg="undo custSel addSld delSld modSld sldOrd">
      <pc:chgData name="Zeilmaker, Jasper" userId="0e1d3c67-b2d0-4968-bc37-610089353652" providerId="ADAL" clId="{C404211E-C8B4-4D36-895D-EA09B2374D52}" dt="2022-05-10T09:00:35.055" v="2563" actId="20577"/>
      <pc:docMkLst>
        <pc:docMk/>
      </pc:docMkLst>
      <pc:sldChg chg="addSp delSp modSp mod">
        <pc:chgData name="Zeilmaker, Jasper" userId="0e1d3c67-b2d0-4968-bc37-610089353652" providerId="ADAL" clId="{C404211E-C8B4-4D36-895D-EA09B2374D52}" dt="2022-05-10T09:00:35.055" v="2563" actId="20577"/>
        <pc:sldMkLst>
          <pc:docMk/>
          <pc:sldMk cId="185589940" sldId="364"/>
        </pc:sldMkLst>
        <pc:spChg chg="mod">
          <ac:chgData name="Zeilmaker, Jasper" userId="0e1d3c67-b2d0-4968-bc37-610089353652" providerId="ADAL" clId="{C404211E-C8B4-4D36-895D-EA09B2374D52}" dt="2022-05-10T09:00:35.055" v="2563" actId="20577"/>
          <ac:spMkLst>
            <pc:docMk/>
            <pc:sldMk cId="185589940" sldId="364"/>
            <ac:spMk id="5" creationId="{00000000-0000-0000-0000-000000000000}"/>
          </ac:spMkLst>
        </pc:spChg>
        <pc:picChg chg="add del">
          <ac:chgData name="Zeilmaker, Jasper" userId="0e1d3c67-b2d0-4968-bc37-610089353652" providerId="ADAL" clId="{C404211E-C8B4-4D36-895D-EA09B2374D52}" dt="2022-05-02T11:57:19.160" v="1880" actId="22"/>
          <ac:picMkLst>
            <pc:docMk/>
            <pc:sldMk cId="185589940" sldId="364"/>
            <ac:picMk id="4" creationId="{05D1410E-295D-4E3B-BA4D-4B133BC3B101}"/>
          </ac:picMkLst>
        </pc:picChg>
      </pc:sldChg>
      <pc:sldChg chg="addSp delSp modSp mod ord">
        <pc:chgData name="Zeilmaker, Jasper" userId="0e1d3c67-b2d0-4968-bc37-610089353652" providerId="ADAL" clId="{C404211E-C8B4-4D36-895D-EA09B2374D52}" dt="2022-05-02T14:29:58.827" v="1948"/>
        <pc:sldMkLst>
          <pc:docMk/>
          <pc:sldMk cId="2538167009" sldId="383"/>
        </pc:sldMkLst>
        <pc:spChg chg="mod">
          <ac:chgData name="Zeilmaker, Jasper" userId="0e1d3c67-b2d0-4968-bc37-610089353652" providerId="ADAL" clId="{C404211E-C8B4-4D36-895D-EA09B2374D52}" dt="2022-04-29T10:36:02.271" v="170" actId="20577"/>
          <ac:spMkLst>
            <pc:docMk/>
            <pc:sldMk cId="2538167009" sldId="383"/>
            <ac:spMk id="2" creationId="{00000000-0000-0000-0000-000000000000}"/>
          </ac:spMkLst>
        </pc:spChg>
        <pc:spChg chg="del mod">
          <ac:chgData name="Zeilmaker, Jasper" userId="0e1d3c67-b2d0-4968-bc37-610089353652" providerId="ADAL" clId="{C404211E-C8B4-4D36-895D-EA09B2374D52}" dt="2022-05-02T10:18:41.315" v="1438" actId="21"/>
          <ac:spMkLst>
            <pc:docMk/>
            <pc:sldMk cId="2538167009" sldId="383"/>
            <ac:spMk id="14" creationId="{00000000-0000-0000-0000-000000000000}"/>
          </ac:spMkLst>
        </pc:spChg>
        <pc:graphicFrameChg chg="add del mod modGraphic">
          <ac:chgData name="Zeilmaker, Jasper" userId="0e1d3c67-b2d0-4968-bc37-610089353652" providerId="ADAL" clId="{C404211E-C8B4-4D36-895D-EA09B2374D52}" dt="2022-05-02T10:15:01.260" v="1201" actId="478"/>
          <ac:graphicFrameMkLst>
            <pc:docMk/>
            <pc:sldMk cId="2538167009" sldId="383"/>
            <ac:graphicFrameMk id="3" creationId="{80C8C7F7-75A7-49D4-A238-2A3200398EED}"/>
          </ac:graphicFrameMkLst>
        </pc:graphicFrameChg>
        <pc:graphicFrameChg chg="add del mod modGraphic">
          <ac:chgData name="Zeilmaker, Jasper" userId="0e1d3c67-b2d0-4968-bc37-610089353652" providerId="ADAL" clId="{C404211E-C8B4-4D36-895D-EA09B2374D52}" dt="2022-05-02T10:14:59.929" v="1200" actId="478"/>
          <ac:graphicFrameMkLst>
            <pc:docMk/>
            <pc:sldMk cId="2538167009" sldId="383"/>
            <ac:graphicFrameMk id="5" creationId="{7A8B46CB-53D0-49CC-8430-C2019ECC3020}"/>
          </ac:graphicFrameMkLst>
        </pc:graphicFrameChg>
        <pc:graphicFrameChg chg="add del mod modGraphic">
          <ac:chgData name="Zeilmaker, Jasper" userId="0e1d3c67-b2d0-4968-bc37-610089353652" providerId="ADAL" clId="{C404211E-C8B4-4D36-895D-EA09B2374D52}" dt="2022-05-02T10:18:55.564" v="1441" actId="21"/>
          <ac:graphicFrameMkLst>
            <pc:docMk/>
            <pc:sldMk cId="2538167009" sldId="383"/>
            <ac:graphicFrameMk id="6" creationId="{5C747851-EE9F-45EF-B7C8-9CFF63636875}"/>
          </ac:graphicFrameMkLst>
        </pc:graphicFrameChg>
        <pc:picChg chg="del">
          <ac:chgData name="Zeilmaker, Jasper" userId="0e1d3c67-b2d0-4968-bc37-610089353652" providerId="ADAL" clId="{C404211E-C8B4-4D36-895D-EA09B2374D52}" dt="2022-04-29T12:23:41.543" v="725" actId="478"/>
          <ac:picMkLst>
            <pc:docMk/>
            <pc:sldMk cId="2538167009" sldId="383"/>
            <ac:picMk id="4" creationId="{76076721-C1F5-4BF3-A8E5-443FC1184281}"/>
          </ac:picMkLst>
        </pc:picChg>
        <pc:picChg chg="del">
          <ac:chgData name="Zeilmaker, Jasper" userId="0e1d3c67-b2d0-4968-bc37-610089353652" providerId="ADAL" clId="{C404211E-C8B4-4D36-895D-EA09B2374D52}" dt="2022-04-29T12:23:43.686" v="726" actId="478"/>
          <ac:picMkLst>
            <pc:docMk/>
            <pc:sldMk cId="2538167009" sldId="383"/>
            <ac:picMk id="7" creationId="{37323565-1C0D-4385-8AAD-1B4F92CFBB1C}"/>
          </ac:picMkLst>
        </pc:picChg>
        <pc:picChg chg="add mod">
          <ac:chgData name="Zeilmaker, Jasper" userId="0e1d3c67-b2d0-4968-bc37-610089353652" providerId="ADAL" clId="{C404211E-C8B4-4D36-895D-EA09B2374D52}" dt="2022-05-02T14:21:00.240" v="1946" actId="1076"/>
          <ac:picMkLst>
            <pc:docMk/>
            <pc:sldMk cId="2538167009" sldId="383"/>
            <ac:picMk id="9" creationId="{0E54F0D9-1957-489F-A248-0E0CAB88BA27}"/>
          </ac:picMkLst>
        </pc:picChg>
        <pc:picChg chg="add mod">
          <ac:chgData name="Zeilmaker, Jasper" userId="0e1d3c67-b2d0-4968-bc37-610089353652" providerId="ADAL" clId="{C404211E-C8B4-4D36-895D-EA09B2374D52}" dt="2022-05-02T14:20:56.057" v="1945" actId="1076"/>
          <ac:picMkLst>
            <pc:docMk/>
            <pc:sldMk cId="2538167009" sldId="383"/>
            <ac:picMk id="11" creationId="{B5E2E049-7664-4920-959F-837688BBA8DF}"/>
          </ac:picMkLst>
        </pc:picChg>
      </pc:sldChg>
      <pc:sldChg chg="addSp delSp modSp mod">
        <pc:chgData name="Zeilmaker, Jasper" userId="0e1d3c67-b2d0-4968-bc37-610089353652" providerId="ADAL" clId="{C404211E-C8B4-4D36-895D-EA09B2374D52}" dt="2022-05-02T11:56:58.627" v="1877" actId="20577"/>
        <pc:sldMkLst>
          <pc:docMk/>
          <pc:sldMk cId="3797129878" sldId="384"/>
        </pc:sldMkLst>
        <pc:spChg chg="mod">
          <ac:chgData name="Zeilmaker, Jasper" userId="0e1d3c67-b2d0-4968-bc37-610089353652" providerId="ADAL" clId="{C404211E-C8B4-4D36-895D-EA09B2374D52}" dt="2022-05-02T11:56:58.627" v="1877" actId="20577"/>
          <ac:spMkLst>
            <pc:docMk/>
            <pc:sldMk cId="3797129878" sldId="384"/>
            <ac:spMk id="14" creationId="{00000000-0000-0000-0000-000000000000}"/>
          </ac:spMkLst>
        </pc:spChg>
        <pc:picChg chg="add mod">
          <ac:chgData name="Zeilmaker, Jasper" userId="0e1d3c67-b2d0-4968-bc37-610089353652" providerId="ADAL" clId="{C404211E-C8B4-4D36-895D-EA09B2374D52}" dt="2022-05-02T11:45:04.785" v="1552" actId="1076"/>
          <ac:picMkLst>
            <pc:docMk/>
            <pc:sldMk cId="3797129878" sldId="384"/>
            <ac:picMk id="4" creationId="{950C1DBF-94D4-4AE6-A608-290D920FCFBD}"/>
          </ac:picMkLst>
        </pc:picChg>
        <pc:picChg chg="del">
          <ac:chgData name="Zeilmaker, Jasper" userId="0e1d3c67-b2d0-4968-bc37-610089353652" providerId="ADAL" clId="{C404211E-C8B4-4D36-895D-EA09B2374D52}" dt="2022-05-02T11:42:26.641" v="1550" actId="478"/>
          <ac:picMkLst>
            <pc:docMk/>
            <pc:sldMk cId="3797129878" sldId="384"/>
            <ac:picMk id="5" creationId="{17A67E64-D0AC-4781-90A0-60C0E910DB5D}"/>
          </ac:picMkLst>
        </pc:picChg>
      </pc:sldChg>
      <pc:sldChg chg="addSp delSp modSp mod">
        <pc:chgData name="Zeilmaker, Jasper" userId="0e1d3c67-b2d0-4968-bc37-610089353652" providerId="ADAL" clId="{C404211E-C8B4-4D36-895D-EA09B2374D52}" dt="2022-05-10T08:45:59.644" v="2126" actId="14100"/>
        <pc:sldMkLst>
          <pc:docMk/>
          <pc:sldMk cId="1889845176" sldId="386"/>
        </pc:sldMkLst>
        <pc:spChg chg="mod">
          <ac:chgData name="Zeilmaker, Jasper" userId="0e1d3c67-b2d0-4968-bc37-610089353652" providerId="ADAL" clId="{C404211E-C8B4-4D36-895D-EA09B2374D52}" dt="2022-04-29T10:35:35.310" v="152" actId="20577"/>
          <ac:spMkLst>
            <pc:docMk/>
            <pc:sldMk cId="1889845176" sldId="386"/>
            <ac:spMk id="2" creationId="{00000000-0000-0000-0000-000000000000}"/>
          </ac:spMkLst>
        </pc:spChg>
        <pc:spChg chg="add del mod">
          <ac:chgData name="Zeilmaker, Jasper" userId="0e1d3c67-b2d0-4968-bc37-610089353652" providerId="ADAL" clId="{C404211E-C8B4-4D36-895D-EA09B2374D52}" dt="2022-05-10T08:43:35.168" v="2106" actId="478"/>
          <ac:spMkLst>
            <pc:docMk/>
            <pc:sldMk cId="1889845176" sldId="386"/>
            <ac:spMk id="4" creationId="{102C8A63-C557-C1DD-BEA5-40611400B978}"/>
          </ac:spMkLst>
        </pc:spChg>
        <pc:spChg chg="add mod">
          <ac:chgData name="Zeilmaker, Jasper" userId="0e1d3c67-b2d0-4968-bc37-610089353652" providerId="ADAL" clId="{C404211E-C8B4-4D36-895D-EA09B2374D52}" dt="2022-05-10T08:44:16.657" v="2118" actId="20577"/>
          <ac:spMkLst>
            <pc:docMk/>
            <pc:sldMk cId="1889845176" sldId="386"/>
            <ac:spMk id="5" creationId="{736E8268-DEBF-46CF-8C4D-D93EC466CC84}"/>
          </ac:spMkLst>
        </pc:spChg>
        <pc:spChg chg="add del mod">
          <ac:chgData name="Zeilmaker, Jasper" userId="0e1d3c67-b2d0-4968-bc37-610089353652" providerId="ADAL" clId="{C404211E-C8B4-4D36-895D-EA09B2374D52}" dt="2022-05-10T08:43:35.175" v="2108"/>
          <ac:spMkLst>
            <pc:docMk/>
            <pc:sldMk cId="1889845176" sldId="386"/>
            <ac:spMk id="6" creationId="{B31C9326-72BF-19D6-4A13-550000EBD90C}"/>
          </ac:spMkLst>
        </pc:spChg>
        <pc:spChg chg="del mod">
          <ac:chgData name="Zeilmaker, Jasper" userId="0e1d3c67-b2d0-4968-bc37-610089353652" providerId="ADAL" clId="{C404211E-C8B4-4D36-895D-EA09B2374D52}" dt="2022-05-02T10:18:47.505" v="1439" actId="478"/>
          <ac:spMkLst>
            <pc:docMk/>
            <pc:sldMk cId="1889845176" sldId="386"/>
            <ac:spMk id="8" creationId="{2CFC1A3E-8C58-46FC-9BC1-AE9198E4C49D}"/>
          </ac:spMkLst>
        </pc:spChg>
        <pc:graphicFrameChg chg="add mod modGraphic">
          <ac:chgData name="Zeilmaker, Jasper" userId="0e1d3c67-b2d0-4968-bc37-610089353652" providerId="ADAL" clId="{C404211E-C8B4-4D36-895D-EA09B2374D52}" dt="2022-05-10T08:45:26.387" v="2125" actId="20577"/>
          <ac:graphicFrameMkLst>
            <pc:docMk/>
            <pc:sldMk cId="1889845176" sldId="386"/>
            <ac:graphicFrameMk id="3" creationId="{753ED14C-7128-1526-5A0D-73238A4798A9}"/>
          </ac:graphicFrameMkLst>
        </pc:graphicFrameChg>
        <pc:graphicFrameChg chg="del">
          <ac:chgData name="Zeilmaker, Jasper" userId="0e1d3c67-b2d0-4968-bc37-610089353652" providerId="ADAL" clId="{C404211E-C8B4-4D36-895D-EA09B2374D52}" dt="2022-04-29T10:35:37.124" v="153" actId="478"/>
          <ac:graphicFrameMkLst>
            <pc:docMk/>
            <pc:sldMk cId="1889845176" sldId="386"/>
            <ac:graphicFrameMk id="6" creationId="{F3381433-5614-4E2D-BC28-689DDE7F1B1C}"/>
          </ac:graphicFrameMkLst>
        </pc:graphicFrameChg>
        <pc:graphicFrameChg chg="add mod modGraphic">
          <ac:chgData name="Zeilmaker, Jasper" userId="0e1d3c67-b2d0-4968-bc37-610089353652" providerId="ADAL" clId="{C404211E-C8B4-4D36-895D-EA09B2374D52}" dt="2022-05-10T08:45:59.644" v="2126" actId="14100"/>
          <ac:graphicFrameMkLst>
            <pc:docMk/>
            <pc:sldMk cId="1889845176" sldId="386"/>
            <ac:graphicFrameMk id="7" creationId="{E957C9CB-6FA7-4BED-8656-89E92A8F1257}"/>
          </ac:graphicFrameMkLst>
        </pc:graphicFrameChg>
      </pc:sldChg>
      <pc:sldChg chg="modSp add del mod">
        <pc:chgData name="Zeilmaker, Jasper" userId="0e1d3c67-b2d0-4968-bc37-610089353652" providerId="ADAL" clId="{C404211E-C8B4-4D36-895D-EA09B2374D52}" dt="2022-05-10T08:35:47.127" v="1984" actId="47"/>
        <pc:sldMkLst>
          <pc:docMk/>
          <pc:sldMk cId="1600297938" sldId="387"/>
        </pc:sldMkLst>
        <pc:spChg chg="mod">
          <ac:chgData name="Zeilmaker, Jasper" userId="0e1d3c67-b2d0-4968-bc37-610089353652" providerId="ADAL" clId="{C404211E-C8B4-4D36-895D-EA09B2374D52}" dt="2022-05-02T09:54:04.424" v="796" actId="20577"/>
          <ac:spMkLst>
            <pc:docMk/>
            <pc:sldMk cId="1600297938" sldId="387"/>
            <ac:spMk id="2" creationId="{00000000-0000-0000-0000-000000000000}"/>
          </ac:spMkLst>
        </pc:spChg>
        <pc:spChg chg="mod">
          <ac:chgData name="Zeilmaker, Jasper" userId="0e1d3c67-b2d0-4968-bc37-610089353652" providerId="ADAL" clId="{C404211E-C8B4-4D36-895D-EA09B2374D52}" dt="2022-05-04T13:46:33.478" v="1950" actId="1076"/>
          <ac:spMkLst>
            <pc:docMk/>
            <pc:sldMk cId="1600297938" sldId="387"/>
            <ac:spMk id="5" creationId="{00000000-0000-0000-0000-000000000000}"/>
          </ac:spMkLst>
        </pc:spChg>
      </pc:sldChg>
      <pc:sldChg chg="modSp add del mod">
        <pc:chgData name="Zeilmaker, Jasper" userId="0e1d3c67-b2d0-4968-bc37-610089353652" providerId="ADAL" clId="{C404211E-C8B4-4D36-895D-EA09B2374D52}" dt="2022-05-10T08:35:48.695" v="1985" actId="47"/>
        <pc:sldMkLst>
          <pc:docMk/>
          <pc:sldMk cId="90597778" sldId="388"/>
        </pc:sldMkLst>
        <pc:spChg chg="mod">
          <ac:chgData name="Zeilmaker, Jasper" userId="0e1d3c67-b2d0-4968-bc37-610089353652" providerId="ADAL" clId="{C404211E-C8B4-4D36-895D-EA09B2374D52}" dt="2022-05-02T11:58:19.284" v="1943" actId="5793"/>
          <ac:spMkLst>
            <pc:docMk/>
            <pc:sldMk cId="90597778" sldId="388"/>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8DB60-9960-7E4E-BA4A-B29DFB46F3EE}" type="datetime1">
              <a:rPr lang="nl-NL" smtClean="0"/>
              <a:t>10-5-2022</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43F22-96A7-2946-9F02-228CB8E4306F}" type="datetime1">
              <a:rPr lang="nl-NL" smtClean="0"/>
              <a:t>10-5-2022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8" y="3424047"/>
            <a:ext cx="3878753"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17" name="Tijdelijke aanduiding voor tekst 16"/>
          <p:cNvSpPr>
            <a:spLocks noGrp="1"/>
          </p:cNvSpPr>
          <p:nvPr>
            <p:ph type="body" sz="quarter" idx="11" hasCustomPrompt="1"/>
          </p:nvPr>
        </p:nvSpPr>
        <p:spPr>
          <a:xfrm>
            <a:off x="4767263" y="5402696"/>
            <a:ext cx="3878262"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a:t>&lt;versie&gt;</a:t>
            </a:r>
          </a:p>
        </p:txBody>
      </p:sp>
      <p:sp>
        <p:nvSpPr>
          <p:cNvPr id="23" name="Rechthoek 2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43032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3" y="1811338"/>
            <a:ext cx="44537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3" y="1811338"/>
            <a:ext cx="3494087" cy="4300538"/>
          </a:xfrm>
        </p:spPr>
        <p:txBody>
          <a:bodyPr/>
          <a:lstStyle/>
          <a:p>
            <a:endParaRPr lang="nl-NL"/>
          </a:p>
        </p:txBody>
      </p:sp>
    </p:spTree>
    <p:extLst>
      <p:ext uri="{BB962C8B-B14F-4D97-AF65-F5344CB8AC3E}">
        <p14:creationId xmlns:p14="http://schemas.microsoft.com/office/powerpoint/2010/main" val="218118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85750" indent="-285750" algn="l">
              <a:buFont typeface="Arial"/>
              <a:buChar char="•"/>
              <a:defRPr>
                <a:solidFill>
                  <a:schemeClr val="tx1"/>
                </a:solidFill>
              </a:defRPr>
            </a:lvl1pPr>
            <a:lvl2pPr marL="742950" indent="-285750" algn="l">
              <a:buFont typeface="Arial"/>
              <a:buChar char="•"/>
              <a:defRPr/>
            </a:lvl2pPr>
            <a:lvl3pPr marL="1200150" indent="-285750" algn="l">
              <a:buFont typeface="Arial"/>
              <a:buChar char="•"/>
              <a:defRPr/>
            </a:lvl3pPr>
            <a:lvl4pPr marL="1657350" indent="-285750" algn="l">
              <a:buFont typeface="Arial"/>
              <a:buChar char="•"/>
              <a:defRPr/>
            </a:lvl4pPr>
            <a:lvl5pPr marL="2114550" indent="-285750"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1251688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18"/>
            <a:ext cx="9144000" cy="148604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0467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29"/>
            <a:ext cx="3890754" cy="205368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38"/>
            <a:ext cx="82296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81687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2"/>
            <a:ext cx="3890754" cy="205368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3947060"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21657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0"/>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8" y="1160462"/>
            <a:ext cx="4235017" cy="4972051"/>
          </a:xfrm>
        </p:spPr>
        <p:txBody>
          <a:bodyPr>
            <a:normAutofit/>
          </a:bodyPr>
          <a:lstStyle>
            <a:lvl1pPr>
              <a:defRPr sz="1400"/>
            </a:lvl1pPr>
          </a:lstStyle>
          <a:p>
            <a:endParaRPr lang="nl-NL"/>
          </a:p>
        </p:txBody>
      </p:sp>
    </p:spTree>
    <p:extLst>
      <p:ext uri="{BB962C8B-B14F-4D97-AF65-F5344CB8AC3E}">
        <p14:creationId xmlns:p14="http://schemas.microsoft.com/office/powerpoint/2010/main" val="181876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6244648" cy="4159250"/>
          </a:xfrm>
        </p:spPr>
        <p:txBody>
          <a:bodyPr>
            <a:normAutofit/>
          </a:bodyPr>
          <a:lstStyle>
            <a:lvl1pPr>
              <a:defRPr sz="1400"/>
            </a:lvl1pPr>
          </a:lstStyle>
          <a:p>
            <a:endParaRPr lang="nl-NL"/>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Tree>
    <p:extLst>
      <p:ext uri="{BB962C8B-B14F-4D97-AF65-F5344CB8AC3E}">
        <p14:creationId xmlns:p14="http://schemas.microsoft.com/office/powerpoint/2010/main" val="10789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4" y="1168400"/>
            <a:ext cx="2919557" cy="4159250"/>
          </a:xfrm>
        </p:spPr>
        <p:txBody>
          <a:bodyPr>
            <a:normAutofit/>
          </a:bodyPr>
          <a:lstStyle>
            <a:lvl1pPr>
              <a:defRPr sz="1400"/>
            </a:lvl1pPr>
          </a:lstStyle>
          <a:p>
            <a:endParaRPr lang="nl-NL"/>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7" y="1160463"/>
            <a:ext cx="2932546" cy="4159250"/>
          </a:xfrm>
        </p:spPr>
        <p:txBody>
          <a:bodyPr>
            <a:normAutofit/>
          </a:bodyPr>
          <a:lstStyle>
            <a:lvl1pPr>
              <a:defRPr sz="1400"/>
            </a:lvl1pPr>
          </a:lstStyle>
          <a:p>
            <a:endParaRPr lang="nl-NL"/>
          </a:p>
        </p:txBody>
      </p:sp>
    </p:spTree>
    <p:extLst>
      <p:ext uri="{BB962C8B-B14F-4D97-AF65-F5344CB8AC3E}">
        <p14:creationId xmlns:p14="http://schemas.microsoft.com/office/powerpoint/2010/main" val="3665215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712226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6874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01472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36065846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2796480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4971183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10/5/22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37754988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6488351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41251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8394394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20348383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40458119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99442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6528569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3659640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30534831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36369164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20313997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18119466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el met tekst">
    <p:spTree>
      <p:nvGrpSpPr>
        <p:cNvPr id="1" name=""/>
        <p:cNvGrpSpPr/>
        <p:nvPr/>
      </p:nvGrpSpPr>
      <p:grpSpPr>
        <a:xfrm>
          <a:off x="0" y="0"/>
          <a:ext cx="0" cy="0"/>
          <a:chOff x="0" y="0"/>
          <a:chExt cx="0" cy="0"/>
        </a:xfrm>
      </p:grpSpPr>
      <p:sp>
        <p:nvSpPr>
          <p:cNvPr id="14" name="Tijdelijke aanduiding voor inhoud 13">
            <a:extLst>
              <a:ext uri="{FF2B5EF4-FFF2-40B4-BE49-F238E27FC236}">
                <a16:creationId xmlns:a16="http://schemas.microsoft.com/office/drawing/2014/main" id="{8F5ACC98-DB86-4D69-A655-969E877DF433}"/>
              </a:ext>
            </a:extLst>
          </p:cNvPr>
          <p:cNvSpPr>
            <a:spLocks noGrp="1"/>
          </p:cNvSpPr>
          <p:nvPr>
            <p:ph sz="quarter" idx="12"/>
          </p:nvPr>
        </p:nvSpPr>
        <p:spPr>
          <a:xfrm>
            <a:off x="809623" y="1800230"/>
            <a:ext cx="8171245" cy="450056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3" name="Title 2">
            <a:extLst>
              <a:ext uri="{FF2B5EF4-FFF2-40B4-BE49-F238E27FC236}">
                <a16:creationId xmlns:a16="http://schemas.microsoft.com/office/drawing/2014/main" id="{3586B6F6-84CA-7C49-AE1C-4BAC788C5B07}"/>
              </a:ext>
            </a:extLst>
          </p:cNvPr>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5622101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810000" y="1080000"/>
            <a:ext cx="7524900" cy="720000"/>
          </a:xfrm>
        </p:spPr>
        <p:txBody>
          <a:bodyPr>
            <a:noAutofit/>
          </a:bodyPr>
          <a:lstStyle>
            <a:lvl1pPr>
              <a:defRPr sz="2400"/>
            </a:lvl1pPr>
          </a:lstStyle>
          <a:p>
            <a:r>
              <a:rPr lang="nl-NL"/>
              <a:t>Klik om de stijl te bewerken</a:t>
            </a:r>
          </a:p>
        </p:txBody>
      </p:sp>
      <p:sp>
        <p:nvSpPr>
          <p:cNvPr id="3" name="Tijdelijke aanduiding voor inhoud 2"/>
          <p:cNvSpPr>
            <a:spLocks noGrp="1"/>
          </p:cNvSpPr>
          <p:nvPr>
            <p:ph idx="1"/>
          </p:nvPr>
        </p:nvSpPr>
        <p:spPr>
          <a:xfrm>
            <a:off x="810000" y="1800000"/>
            <a:ext cx="3645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4689000" y="1800000"/>
            <a:ext cx="3645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7350733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Volgdia met opsomm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8000" y="1295999"/>
            <a:ext cx="8402400" cy="400110"/>
          </a:xfrm>
        </p:spPr>
        <p:txBody>
          <a:bodyPr/>
          <a:lstStyle>
            <a:lvl1pPr>
              <a:defRPr/>
            </a:lvl1pPr>
          </a:lstStyle>
          <a:p>
            <a:r>
              <a:rPr lang="nl-NL" noProof="0" err="1"/>
              <a:t>Klik</a:t>
            </a:r>
            <a:r>
              <a:rPr lang="nl-NL" noProof="0"/>
              <a:t> </a:t>
            </a:r>
            <a:r>
              <a:rPr lang="nl-NL" noProof="0" err="1"/>
              <a:t>om</a:t>
            </a:r>
            <a:r>
              <a:rPr lang="nl-NL" noProof="0"/>
              <a:t> </a:t>
            </a:r>
            <a:r>
              <a:rPr lang="nl-NL" noProof="0" err="1"/>
              <a:t>een</a:t>
            </a:r>
            <a:r>
              <a:rPr lang="nl-NL" noProof="0"/>
              <a:t> </a:t>
            </a:r>
            <a:r>
              <a:rPr lang="nl-NL" noProof="0" err="1"/>
              <a:t>titel</a:t>
            </a:r>
            <a:r>
              <a:rPr lang="nl-NL" noProof="0"/>
              <a:t> </a:t>
            </a:r>
            <a:r>
              <a:rPr lang="nl-NL" noProof="0" err="1"/>
              <a:t>te</a:t>
            </a:r>
            <a:r>
              <a:rPr lang="nl-NL" noProof="0"/>
              <a:t> </a:t>
            </a:r>
            <a:r>
              <a:rPr lang="nl-NL" noProof="0" err="1"/>
              <a:t>maken</a:t>
            </a:r>
            <a:endParaRPr lang="nl-NL" noProof="0"/>
          </a:p>
        </p:txBody>
      </p:sp>
      <p:sp>
        <p:nvSpPr>
          <p:cNvPr id="3" name="Tijdelijke aanduiding voor datum 2"/>
          <p:cNvSpPr>
            <a:spLocks noGrp="1"/>
          </p:cNvSpPr>
          <p:nvPr>
            <p:ph type="dt" sz="half" idx="10"/>
          </p:nvPr>
        </p:nvSpPr>
        <p:spPr/>
        <p:txBody>
          <a:bodyPr/>
          <a:lstStyle/>
          <a:p>
            <a:fld id="{F49EEED1-3B2D-4DF3-84FC-6A29FAA80043}" type="datetime4">
              <a:rPr lang="nl-NL" smtClean="0"/>
              <a:pPr/>
              <a:t>10 mei 2022</a:t>
            </a:fld>
            <a:endParaRPr lang="nl-NL"/>
          </a:p>
        </p:txBody>
      </p:sp>
      <p:sp>
        <p:nvSpPr>
          <p:cNvPr id="7" name="Tijdelijke aanduiding voor tekst 6"/>
          <p:cNvSpPr>
            <a:spLocks noGrp="1"/>
          </p:cNvSpPr>
          <p:nvPr>
            <p:ph type="body" sz="quarter" idx="11"/>
          </p:nvPr>
        </p:nvSpPr>
        <p:spPr>
          <a:xfrm>
            <a:off x="468313" y="2070000"/>
            <a:ext cx="8402400" cy="4140000"/>
          </a:xfrm>
        </p:spPr>
        <p:txBody>
          <a:bodyPr/>
          <a:lstStyle>
            <a:lvl4pPr marL="956072" indent="-214313">
              <a:buFont typeface="Verdana" pitchFamily="34" charset="0"/>
              <a:buChar char="–"/>
              <a:defRPr sz="1350"/>
            </a:lvl4pPr>
            <a:lvl5pPr marL="1223963" indent="-214313">
              <a:buFont typeface="Verdana" pitchFamily="34" charset="0"/>
              <a:buChar char="»"/>
              <a:defRPr/>
            </a:lvl5pPr>
          </a:lstStyle>
          <a:p>
            <a:pPr lvl="0"/>
            <a:r>
              <a:rPr lang="nl-NL" noProof="0" err="1"/>
              <a:t>Klik</a:t>
            </a:r>
            <a:r>
              <a:rPr lang="nl-NL" noProof="0"/>
              <a:t> </a:t>
            </a:r>
            <a:r>
              <a:rPr lang="nl-NL" noProof="0" err="1"/>
              <a:t>om</a:t>
            </a:r>
            <a:r>
              <a:rPr lang="nl-NL" noProof="0"/>
              <a:t> de </a:t>
            </a:r>
            <a:r>
              <a:rPr lang="nl-NL" noProof="0" err="1"/>
              <a:t>modelstijlen</a:t>
            </a:r>
            <a:r>
              <a:rPr lang="nl-NL" noProof="0"/>
              <a:t> </a:t>
            </a:r>
            <a:r>
              <a:rPr lang="nl-NL" noProof="0" err="1"/>
              <a:t>te</a:t>
            </a:r>
            <a:r>
              <a:rPr lang="nl-NL" noProof="0"/>
              <a:t> </a:t>
            </a:r>
            <a:r>
              <a:rPr lang="nl-NL" noProof="0" err="1"/>
              <a:t>bewerken</a:t>
            </a:r>
            <a:endParaRPr lang="nl-NL" noProof="0"/>
          </a:p>
          <a:p>
            <a:pPr lvl="1"/>
            <a:r>
              <a:rPr lang="nl-NL" noProof="0" err="1"/>
              <a:t>Tweede</a:t>
            </a:r>
            <a:r>
              <a:rPr lang="nl-NL" noProof="0"/>
              <a:t> </a:t>
            </a:r>
            <a:r>
              <a:rPr lang="nl-NL" noProof="0" err="1"/>
              <a:t>niveau</a:t>
            </a:r>
            <a:endParaRPr lang="nl-NL" noProof="0"/>
          </a:p>
          <a:p>
            <a:pPr lvl="2"/>
            <a:r>
              <a:rPr lang="nl-NL" noProof="0" err="1"/>
              <a:t>Derde</a:t>
            </a:r>
            <a:r>
              <a:rPr lang="nl-NL" noProof="0"/>
              <a:t> </a:t>
            </a:r>
            <a:r>
              <a:rPr lang="nl-NL" noProof="0" err="1"/>
              <a:t>niveau</a:t>
            </a:r>
            <a:endParaRPr lang="nl-NL" noProof="0"/>
          </a:p>
          <a:p>
            <a:pPr lvl="3"/>
            <a:r>
              <a:rPr lang="nl-NL" noProof="0" err="1"/>
              <a:t>Vierde</a:t>
            </a:r>
            <a:r>
              <a:rPr lang="nl-NL" noProof="0"/>
              <a:t> </a:t>
            </a:r>
            <a:r>
              <a:rPr lang="nl-NL" noProof="0" err="1"/>
              <a:t>niveau</a:t>
            </a:r>
            <a:endParaRPr lang="nl-NL" noProof="0"/>
          </a:p>
          <a:p>
            <a:pPr lvl="4"/>
            <a:r>
              <a:rPr lang="nl-NL" noProof="0" err="1"/>
              <a:t>Vijfde</a:t>
            </a:r>
            <a:r>
              <a:rPr lang="nl-NL" noProof="0"/>
              <a:t> </a:t>
            </a:r>
            <a:r>
              <a:rPr lang="nl-NL" noProof="0" err="1"/>
              <a:t>niveau</a:t>
            </a:r>
            <a:endParaRPr lang="nl-NL" noProof="0"/>
          </a:p>
        </p:txBody>
      </p:sp>
    </p:spTree>
    <p:extLst>
      <p:ext uri="{BB962C8B-B14F-4D97-AF65-F5344CB8AC3E}">
        <p14:creationId xmlns:p14="http://schemas.microsoft.com/office/powerpoint/2010/main" val="2752183093"/>
      </p:ext>
    </p:extLst>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1992204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150683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5801940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26908233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3963174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37664445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pPr/>
              <a:t>10/5/22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5312042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26937612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815954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32422389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23893124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5003295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83188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4382738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16061215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9241365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pPr/>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22729216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pPr/>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32419537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pPr/>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25394020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1747054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8221151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2184395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9176590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332685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2"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Rechthoek 7"/>
          <p:cNvSpPr/>
          <p:nvPr userDrawn="1"/>
        </p:nvSpPr>
        <p:spPr>
          <a:xfrm>
            <a:off x="0" y="6513084"/>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10/5/22</a:t>
            </a:fld>
            <a:endParaRPr lang="nl-NL"/>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2591349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10/5/22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4164198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0"/>
            <a:ext cx="9156512" cy="602976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Tree>
    <p:extLst>
      <p:ext uri="{BB962C8B-B14F-4D97-AF65-F5344CB8AC3E}">
        <p14:creationId xmlns:p14="http://schemas.microsoft.com/office/powerpoint/2010/main" val="41050651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3081444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5663004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106706478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22851779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73099482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320957308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9836470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331968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8" y="828240"/>
            <a:ext cx="9156512" cy="602976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42912"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Tree>
    <p:extLst>
      <p:ext uri="{BB962C8B-B14F-4D97-AF65-F5344CB8AC3E}">
        <p14:creationId xmlns:p14="http://schemas.microsoft.com/office/powerpoint/2010/main" val="27931270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57275447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228957950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810000" y="1080000"/>
            <a:ext cx="7524900" cy="720000"/>
          </a:xfrm>
        </p:spPr>
        <p:txBody>
          <a:bodyPr>
            <a:noAutofit/>
          </a:bodyPr>
          <a:lstStyle>
            <a:lvl1pPr>
              <a:defRPr sz="1800"/>
            </a:lvl1pPr>
          </a:lstStyle>
          <a:p>
            <a:r>
              <a:rPr lang="nl-NL"/>
              <a:t>Klik om stijl te bewerken</a:t>
            </a:r>
          </a:p>
        </p:txBody>
      </p:sp>
    </p:spTree>
    <p:extLst>
      <p:ext uri="{BB962C8B-B14F-4D97-AF65-F5344CB8AC3E}">
        <p14:creationId xmlns:p14="http://schemas.microsoft.com/office/powerpoint/2010/main" val="88629612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a:xfrm>
            <a:off x="6668655" y="6506110"/>
            <a:ext cx="2133600" cy="365125"/>
          </a:xfrm>
          <a:prstGeom prst="rect">
            <a:avLst/>
          </a:prstGeom>
        </p:spPr>
        <p:txBody>
          <a:bodyPr/>
          <a:lstStyle/>
          <a:p>
            <a:fld id="{EBBE4B90-5F3D-4E50-A2ED-FAC59CAA5D3F}" type="datetimeFigureOut">
              <a:rPr lang="nl-NL" smtClean="0"/>
              <a:t>10-5-2022</a:t>
            </a:fld>
            <a:endParaRPr lang="nl-NL"/>
          </a:p>
        </p:txBody>
      </p:sp>
      <p:sp>
        <p:nvSpPr>
          <p:cNvPr id="5" name="Tijdelijke aanduiding voor voettekst 4"/>
          <p:cNvSpPr>
            <a:spLocks noGrp="1"/>
          </p:cNvSpPr>
          <p:nvPr>
            <p:ph type="ftr" sz="quarter" idx="11"/>
          </p:nvPr>
        </p:nvSpPr>
        <p:spPr>
          <a:xfrm>
            <a:off x="457200" y="6513086"/>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p:txBody>
          <a:bodyPr/>
          <a:lstStyle/>
          <a:p>
            <a:fld id="{BC317D07-B448-4E2A-A2C2-18D84BEFB255}" type="slidenum">
              <a:rPr lang="nl-NL" smtClean="0"/>
              <a:t>‹nr.›</a:t>
            </a:fld>
            <a:endParaRPr lang="nl-NL"/>
          </a:p>
        </p:txBody>
      </p:sp>
    </p:spTree>
    <p:extLst>
      <p:ext uri="{BB962C8B-B14F-4D97-AF65-F5344CB8AC3E}">
        <p14:creationId xmlns:p14="http://schemas.microsoft.com/office/powerpoint/2010/main" val="24128610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a:xfrm>
            <a:off x="381001" y="1245758"/>
            <a:ext cx="8367464" cy="4946303"/>
          </a:xfrm>
        </p:spPr>
        <p:txBody>
          <a:bodyPr/>
          <a:lstStyle>
            <a:lvl1pPr>
              <a:defRPr sz="1200"/>
            </a:lvl1pPr>
            <a:lvl2pPr>
              <a:defRPr sz="1200"/>
            </a:lvl2pPr>
            <a:lvl3pPr>
              <a:defRPr sz="1200"/>
            </a:lvl3pPr>
            <a:lvl4pPr>
              <a:defRPr sz="1200"/>
            </a:lvl4pPr>
          </a:lstStyle>
          <a:p>
            <a:pPr lvl="0"/>
            <a:r>
              <a:rPr lang="nl-NL"/>
              <a:t>Klik om de modelstijlen te bewerken</a:t>
            </a:r>
          </a:p>
          <a:p>
            <a:pPr lvl="1"/>
            <a:r>
              <a:rPr lang="nl-NL"/>
              <a:t>Tweede niveau</a:t>
            </a:r>
          </a:p>
          <a:p>
            <a:pPr lvl="2"/>
            <a:r>
              <a:rPr lang="nl-NL"/>
              <a:t>Derde niveau</a:t>
            </a:r>
          </a:p>
          <a:p>
            <a:pPr lvl="3"/>
            <a:r>
              <a:rPr lang="nl-NL"/>
              <a:t>Vierde niveau</a:t>
            </a:r>
          </a:p>
        </p:txBody>
      </p:sp>
    </p:spTree>
    <p:extLst>
      <p:ext uri="{BB962C8B-B14F-4D97-AF65-F5344CB8AC3E}">
        <p14:creationId xmlns:p14="http://schemas.microsoft.com/office/powerpoint/2010/main" val="39268478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itel dia">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Klik om stijl te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79467930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Hoofdstuk + afb ">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412427358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2_Hoofdstuk + afb">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386026942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3_Hoofdstuk + afb">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6237632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5411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r>
              <a:rPr lang="nl-NL"/>
              <a:t>Voortgangsdashboard DSO DGOW</a:t>
            </a:r>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37337222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8" name="Rechthoek 7"/>
          <p:cNvSpPr/>
          <p:nvPr/>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47BA1A54-BE30-7543-9CE9-EE043FC9C205}" type="datetime1">
              <a:rPr lang="nl-NL" smtClean="0"/>
              <a:t>10-5-2022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29867230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1__Hoofdstuk alleen tekst">
    <p:spTree>
      <p:nvGrpSpPr>
        <p:cNvPr id="1" name=""/>
        <p:cNvGrpSpPr/>
        <p:nvPr/>
      </p:nvGrpSpPr>
      <p:grpSpPr>
        <a:xfrm>
          <a:off x="0" y="0"/>
          <a:ext cx="0" cy="0"/>
          <a:chOff x="0" y="0"/>
          <a:chExt cx="0" cy="0"/>
        </a:xfrm>
      </p:grpSpPr>
      <p:sp>
        <p:nvSpPr>
          <p:cNvPr id="10" name="Rechthoek 9"/>
          <p:cNvSpPr/>
          <p:nvPr/>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02614521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8E8F9939-7015-1A45-9662-DE01674F1633}" type="datetime1">
              <a:rPr lang="nl-NL" smtClean="0"/>
              <a:t>10-5-2022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5624127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1BB79651-CD75-CA46-B5E4-E4187E9A25C9}" type="datetime1">
              <a:rPr lang="nl-NL" smtClean="0"/>
              <a:t>10-5-2022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Klikken om de tekststijl van het model te bewerken</a:t>
            </a:r>
          </a:p>
        </p:txBody>
      </p:sp>
    </p:spTree>
    <p:extLst>
      <p:ext uri="{BB962C8B-B14F-4D97-AF65-F5344CB8AC3E}">
        <p14:creationId xmlns:p14="http://schemas.microsoft.com/office/powerpoint/2010/main" val="264699290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B0C6A798-D909-9B49-8916-FC9564BF080D}" type="datetime1">
              <a:rPr lang="nl-NL" smtClean="0"/>
              <a:t>10-5-2022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Klikken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r>
              <a:rPr lang="nl-NL"/>
              <a:t>Klik op het pictogram als u een afbeelding wilt toevoegen</a:t>
            </a:r>
          </a:p>
        </p:txBody>
      </p:sp>
    </p:spTree>
    <p:extLst>
      <p:ext uri="{BB962C8B-B14F-4D97-AF65-F5344CB8AC3E}">
        <p14:creationId xmlns:p14="http://schemas.microsoft.com/office/powerpoint/2010/main" val="165041842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D2198DF4-248B-DC4A-B9F6-4D786D608B94}" type="datetime1">
              <a:rPr lang="nl-NL" smtClean="0"/>
              <a:t>10-5-2022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Klikken om de tekststijl van het model te bewerken</a:t>
            </a:r>
          </a:p>
        </p:txBody>
      </p:sp>
    </p:spTree>
    <p:extLst>
      <p:ext uri="{BB962C8B-B14F-4D97-AF65-F5344CB8AC3E}">
        <p14:creationId xmlns:p14="http://schemas.microsoft.com/office/powerpoint/2010/main" val="383598175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C135AB88-AAED-EB4F-8BD2-4164FCEFAC2B}" type="datetime1">
              <a:rPr lang="nl-NL" smtClean="0"/>
              <a:t>10-5-2022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58663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6173CB94-247E-6C40-B1B9-DD6475A1ACFB}" type="datetime1">
              <a:rPr lang="nl-NL" smtClean="0"/>
              <a:t>10-5-2022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382335882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6DCB6C0E-7436-B541-86E9-E59C05298496}" type="datetime1">
              <a:rPr lang="nl-NL" smtClean="0"/>
              <a:t>10-5-2022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1151423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D90587FC-B56D-1347-9B2F-36B0441E2602}" type="datetime1">
              <a:rPr lang="nl-NL" smtClean="0"/>
              <a:t>10-5-2022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230541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10/5/22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Tree>
    <p:extLst>
      <p:ext uri="{BB962C8B-B14F-4D97-AF65-F5344CB8AC3E}">
        <p14:creationId xmlns:p14="http://schemas.microsoft.com/office/powerpoint/2010/main" val="22199301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r>
              <a:rPr lang="nl-NL"/>
              <a:t>Klik op het pictogram als u een afbeelding wilt toevoegen</a:t>
            </a:r>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Klik om stijl te bewerken</a:t>
            </a:r>
          </a:p>
        </p:txBody>
      </p:sp>
      <p:sp>
        <p:nvSpPr>
          <p:cNvPr id="3" name="Tijdelijke aanduiding voor datum 2"/>
          <p:cNvSpPr>
            <a:spLocks noGrp="1"/>
          </p:cNvSpPr>
          <p:nvPr>
            <p:ph type="dt" sz="half" idx="10"/>
          </p:nvPr>
        </p:nvSpPr>
        <p:spPr/>
        <p:txBody>
          <a:bodyPr/>
          <a:lstStyle/>
          <a:p>
            <a:fld id="{54D08CFE-B09D-A346-8382-1A55D8C41B56}" type="datetime1">
              <a:rPr lang="nl-NL" smtClean="0"/>
              <a:t>10-5-2022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Klikken om de tekststijl van het model te bewerken</a:t>
            </a:r>
          </a:p>
        </p:txBody>
      </p:sp>
    </p:spTree>
    <p:extLst>
      <p:ext uri="{BB962C8B-B14F-4D97-AF65-F5344CB8AC3E}">
        <p14:creationId xmlns:p14="http://schemas.microsoft.com/office/powerpoint/2010/main" val="14949409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r>
              <a:rPr lang="nl-NL"/>
              <a:t>Klik op het pictogram als u een afbeelding wilt toevoegen</a:t>
            </a:r>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Klik om stijl te bewerken</a:t>
            </a:r>
          </a:p>
        </p:txBody>
      </p:sp>
      <p:sp>
        <p:nvSpPr>
          <p:cNvPr id="3" name="Tijdelijke aanduiding voor datum 2"/>
          <p:cNvSpPr>
            <a:spLocks noGrp="1"/>
          </p:cNvSpPr>
          <p:nvPr>
            <p:ph type="dt" sz="half" idx="10"/>
          </p:nvPr>
        </p:nvSpPr>
        <p:spPr/>
        <p:txBody>
          <a:bodyPr/>
          <a:lstStyle/>
          <a:p>
            <a:fld id="{9D597F49-103D-AD43-8695-B23F98F44A39}" type="datetime1">
              <a:rPr lang="nl-NL" smtClean="0"/>
              <a:t>10-5-2022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Klikken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96668763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5" name="Tijdelijke aanduiding voor dianummer 4"/>
          <p:cNvSpPr>
            <a:spLocks noGrp="1"/>
          </p:cNvSpPr>
          <p:nvPr>
            <p:ph type="sldNum" sz="quarter" idx="11"/>
          </p:nvPr>
        </p:nvSpPr>
        <p:spPr/>
        <p:txBody>
          <a:bodyPr/>
          <a:lstStyle>
            <a:lvl1pPr>
              <a:defRPr/>
            </a:lvl1pPr>
          </a:lstStyle>
          <a:p>
            <a:fld id="{E547AB5B-60C9-4C02-A6B4-66DE1C034455}" type="slidenum">
              <a:rPr lang="en-US" altLang="nl-NL"/>
              <a:pPr/>
              <a:t>‹nr.›</a:t>
            </a:fld>
            <a:endParaRPr lang="en-US" altLang="nl-NL"/>
          </a:p>
        </p:txBody>
      </p:sp>
    </p:spTree>
    <p:extLst>
      <p:ext uri="{BB962C8B-B14F-4D97-AF65-F5344CB8AC3E}">
        <p14:creationId xmlns:p14="http://schemas.microsoft.com/office/powerpoint/2010/main" val="20568306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oettekst 2"/>
          <p:cNvSpPr>
            <a:spLocks noGrp="1"/>
          </p:cNvSpPr>
          <p:nvPr>
            <p:ph type="ftr" sz="quarter" idx="10"/>
          </p:nvPr>
        </p:nvSpPr>
        <p:spPr/>
        <p:txBody>
          <a:bodyPr/>
          <a:lstStyle/>
          <a:p>
            <a:endParaRPr lang="nl-NL"/>
          </a:p>
        </p:txBody>
      </p:sp>
      <p:sp>
        <p:nvSpPr>
          <p:cNvPr id="4" name="Tijdelijke aanduiding voor dianummer 3"/>
          <p:cNvSpPr>
            <a:spLocks noGrp="1"/>
          </p:cNvSpPr>
          <p:nvPr>
            <p:ph type="sldNum" sz="quarter" idx="11"/>
          </p:nvPr>
        </p:nvSpPr>
        <p:spPr/>
        <p:txBody>
          <a:bodyPr/>
          <a:lstStyle/>
          <a:p>
            <a:fld id="{D87F71AF-7147-404F-82BE-04E87BF7D643}" type="slidenum">
              <a:rPr lang="nl-NL" smtClean="0"/>
              <a:pPr/>
              <a:t>‹nr.›</a:t>
            </a:fld>
            <a:endParaRPr lang="nl-NL"/>
          </a:p>
        </p:txBody>
      </p:sp>
      <p:sp>
        <p:nvSpPr>
          <p:cNvPr id="5" name="Tijdelijke aanduiding voor datum 4"/>
          <p:cNvSpPr>
            <a:spLocks noGrp="1"/>
          </p:cNvSpPr>
          <p:nvPr>
            <p:ph type="dt" sz="half" idx="12"/>
          </p:nvPr>
        </p:nvSpPr>
        <p:spPr/>
        <p:txBody>
          <a:bodyPr/>
          <a:lstStyle/>
          <a:p>
            <a:fld id="{99758B17-A8E4-F146-9EA1-2431A8737F99}" type="datetime1">
              <a:rPr lang="nl-NL" smtClean="0"/>
              <a:t>10-5-2022</a:t>
            </a:fld>
            <a:endParaRPr lang="nl-NL"/>
          </a:p>
        </p:txBody>
      </p:sp>
    </p:spTree>
    <p:extLst>
      <p:ext uri="{BB962C8B-B14F-4D97-AF65-F5344CB8AC3E}">
        <p14:creationId xmlns:p14="http://schemas.microsoft.com/office/powerpoint/2010/main" val="375879825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cSld name="Basispagina dia (inhoud)">
    <p:spTree>
      <p:nvGrpSpPr>
        <p:cNvPr id="1" name=""/>
        <p:cNvGrpSpPr/>
        <p:nvPr/>
      </p:nvGrpSpPr>
      <p:grpSpPr>
        <a:xfrm>
          <a:off x="0" y="0"/>
          <a:ext cx="0" cy="0"/>
          <a:chOff x="0" y="0"/>
          <a:chExt cx="0" cy="0"/>
        </a:xfrm>
      </p:grpSpPr>
      <p:sp>
        <p:nvSpPr>
          <p:cNvPr id="20" name="Rechthoek 19"/>
          <p:cNvSpPr/>
          <p:nvPr/>
        </p:nvSpPr>
        <p:spPr bwMode="auto">
          <a:xfrm>
            <a:off x="0" y="5730478"/>
            <a:ext cx="9144000" cy="1127522"/>
          </a:xfrm>
          <a:prstGeom prst="rect">
            <a:avLst/>
          </a:prstGeom>
          <a:solidFill>
            <a:schemeClr val="bg1"/>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685800" rtl="0" eaLnBrk="1" fontAlgn="base" latinLnBrk="0" hangingPunct="1">
              <a:lnSpc>
                <a:spcPct val="100000"/>
              </a:lnSpc>
              <a:spcBef>
                <a:spcPct val="0"/>
              </a:spcBef>
              <a:spcAft>
                <a:spcPct val="0"/>
              </a:spcAft>
              <a:buClrTx/>
              <a:buSzTx/>
              <a:buFontTx/>
              <a:buNone/>
              <a:tabLst/>
            </a:pPr>
            <a:endParaRPr kumimoji="0" lang="nl-NL" sz="750" b="0" i="0" u="none" strike="noStrike" cap="none" normalizeH="0" baseline="0">
              <a:ln>
                <a:noFill/>
              </a:ln>
              <a:solidFill>
                <a:schemeClr val="tx1"/>
              </a:solidFill>
              <a:effectLst/>
              <a:latin typeface="Trebuchet MS" pitchFamily="32" charset="0"/>
            </a:endParaRPr>
          </a:p>
        </p:txBody>
      </p:sp>
      <p:sp>
        <p:nvSpPr>
          <p:cNvPr id="24" name="Rechthoek 23"/>
          <p:cNvSpPr/>
          <p:nvPr/>
        </p:nvSpPr>
        <p:spPr bwMode="auto">
          <a:xfrm>
            <a:off x="0" y="5730478"/>
            <a:ext cx="9144000" cy="1127522"/>
          </a:xfrm>
          <a:prstGeom prst="rect">
            <a:avLst/>
          </a:prstGeom>
          <a:solidFill>
            <a:schemeClr val="bg1"/>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685800" rtl="0" eaLnBrk="1" fontAlgn="base" latinLnBrk="0" hangingPunct="1">
              <a:lnSpc>
                <a:spcPct val="100000"/>
              </a:lnSpc>
              <a:spcBef>
                <a:spcPct val="0"/>
              </a:spcBef>
              <a:spcAft>
                <a:spcPct val="0"/>
              </a:spcAft>
              <a:buClrTx/>
              <a:buSzTx/>
              <a:buFontTx/>
              <a:buNone/>
              <a:tabLst/>
            </a:pPr>
            <a:endParaRPr kumimoji="0" lang="nl-NL" sz="750" b="0" i="0" u="none" strike="noStrike" cap="none" normalizeH="0" baseline="0">
              <a:ln>
                <a:noFill/>
              </a:ln>
              <a:solidFill>
                <a:schemeClr val="tx1"/>
              </a:solidFill>
              <a:effectLst/>
              <a:latin typeface="Trebuchet MS" pitchFamily="32" charset="0"/>
            </a:endParaRPr>
          </a:p>
        </p:txBody>
      </p:sp>
      <p:grpSp>
        <p:nvGrpSpPr>
          <p:cNvPr id="18" name="Groep 17"/>
          <p:cNvGrpSpPr/>
          <p:nvPr/>
        </p:nvGrpSpPr>
        <p:grpSpPr>
          <a:xfrm>
            <a:off x="0" y="5197078"/>
            <a:ext cx="9144000" cy="1328266"/>
            <a:chOff x="0" y="5197078"/>
            <a:chExt cx="9144000" cy="1328266"/>
          </a:xfrm>
          <a:solidFill>
            <a:schemeClr val="tx2"/>
          </a:solidFill>
        </p:grpSpPr>
        <p:sp>
          <p:nvSpPr>
            <p:cNvPr id="19" name="Rechthoek 18"/>
            <p:cNvSpPr/>
            <p:nvPr/>
          </p:nvSpPr>
          <p:spPr bwMode="auto">
            <a:xfrm>
              <a:off x="0" y="5197078"/>
              <a:ext cx="9144000" cy="608186"/>
            </a:xfrm>
            <a:prstGeom prst="rect">
              <a:avLst/>
            </a:prstGeom>
            <a:grpFill/>
            <a:ln w="9525" cap="flat" cmpd="sng" algn="ctr">
              <a:no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22" name="Afgeschuind enkele hoek rechthoek 21"/>
            <p:cNvSpPr/>
            <p:nvPr/>
          </p:nvSpPr>
          <p:spPr bwMode="auto">
            <a:xfrm>
              <a:off x="0" y="5730478"/>
              <a:ext cx="7020272" cy="794866"/>
            </a:xfrm>
            <a:prstGeom prst="snip1Rect">
              <a:avLst>
                <a:gd name="adj" fmla="val 0"/>
              </a:avLst>
            </a:prstGeom>
            <a:grpFill/>
            <a:ln w="9525" cap="flat" cmpd="sng" algn="ctr">
              <a:no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grpSp>
      <p:sp>
        <p:nvSpPr>
          <p:cNvPr id="8" name="Zeshoek 7"/>
          <p:cNvSpPr>
            <a:spLocks noChangeAspect="1"/>
          </p:cNvSpPr>
          <p:nvPr/>
        </p:nvSpPr>
        <p:spPr bwMode="auto">
          <a:xfrm>
            <a:off x="-1371599" y="4724400"/>
            <a:ext cx="3031653" cy="2667000"/>
          </a:xfrm>
          <a:prstGeom prst="hexagon">
            <a:avLst>
              <a:gd name="adj" fmla="val 28049"/>
              <a:gd name="vf" fmla="val 115470"/>
            </a:avLst>
          </a:prstGeom>
          <a:solidFill>
            <a:schemeClr val="accent5">
              <a:alpha val="20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0" name="Onderwerp"/>
          <p:cNvSpPr>
            <a:spLocks noGrp="1"/>
          </p:cNvSpPr>
          <p:nvPr>
            <p:ph type="body" sz="quarter" idx="10" hasCustomPrompt="1"/>
          </p:nvPr>
        </p:nvSpPr>
        <p:spPr>
          <a:xfrm>
            <a:off x="457200" y="1143000"/>
            <a:ext cx="8229600" cy="457200"/>
          </a:xfrm>
          <a:prstGeom prst="rect">
            <a:avLst/>
          </a:prstGeom>
        </p:spPr>
        <p:txBody>
          <a:bodyPr vert="horz"/>
          <a:lstStyle>
            <a:lvl1pPr>
              <a:buFont typeface="Arial"/>
              <a:buNone/>
              <a:defRPr b="1" baseline="0">
                <a:solidFill>
                  <a:schemeClr val="tx2"/>
                </a:solidFill>
              </a:defRPr>
            </a:lvl1pPr>
            <a:lvl5pPr>
              <a:buNone/>
              <a:defRPr/>
            </a:lvl5pPr>
          </a:lstStyle>
          <a:p>
            <a:pPr lvl="0"/>
            <a:r>
              <a:rPr lang="nl-NL"/>
              <a:t>Onderwerp</a:t>
            </a:r>
          </a:p>
        </p:txBody>
      </p:sp>
      <p:sp>
        <p:nvSpPr>
          <p:cNvPr id="11" name="Zeshoek 10"/>
          <p:cNvSpPr>
            <a:spLocks noChangeAspect="1"/>
          </p:cNvSpPr>
          <p:nvPr/>
        </p:nvSpPr>
        <p:spPr bwMode="auto">
          <a:xfrm>
            <a:off x="-304800" y="4724400"/>
            <a:ext cx="2646773" cy="2328414"/>
          </a:xfrm>
          <a:prstGeom prst="hexagon">
            <a:avLst>
              <a:gd name="adj" fmla="val 28049"/>
              <a:gd name="vf" fmla="val 115470"/>
            </a:avLst>
          </a:prstGeom>
          <a:noFill/>
          <a:ln w="25400" cap="flat" cmpd="sng" algn="ctr">
            <a:solidFill>
              <a:schemeClr val="bg1">
                <a:alpha val="55000"/>
              </a:schemeClr>
            </a:solid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4" name="Zeshoek 13"/>
          <p:cNvSpPr>
            <a:spLocks noChangeAspect="1"/>
          </p:cNvSpPr>
          <p:nvPr/>
        </p:nvSpPr>
        <p:spPr bwMode="auto">
          <a:xfrm>
            <a:off x="1793664" y="5562600"/>
            <a:ext cx="1559136" cy="1371600"/>
          </a:xfrm>
          <a:prstGeom prst="hexagon">
            <a:avLst>
              <a:gd name="adj" fmla="val 28049"/>
              <a:gd name="vf" fmla="val 115470"/>
            </a:avLst>
          </a:prstGeom>
          <a:solidFill>
            <a:schemeClr val="accent5">
              <a:alpha val="39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9" name="Zeshoek 8"/>
          <p:cNvSpPr>
            <a:spLocks noChangeAspect="1"/>
          </p:cNvSpPr>
          <p:nvPr/>
        </p:nvSpPr>
        <p:spPr bwMode="auto">
          <a:xfrm>
            <a:off x="1371600" y="5334000"/>
            <a:ext cx="1559136" cy="1371600"/>
          </a:xfrm>
          <a:prstGeom prst="hexagon">
            <a:avLst>
              <a:gd name="adj" fmla="val 28049"/>
              <a:gd name="vf" fmla="val 115470"/>
            </a:avLst>
          </a:prstGeom>
          <a:solidFill>
            <a:schemeClr val="accent4">
              <a:alpha val="55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5" name="Zeshoek 14"/>
          <p:cNvSpPr>
            <a:spLocks noChangeAspect="1"/>
          </p:cNvSpPr>
          <p:nvPr/>
        </p:nvSpPr>
        <p:spPr bwMode="auto">
          <a:xfrm>
            <a:off x="1981205" y="6281917"/>
            <a:ext cx="1309699" cy="1152166"/>
          </a:xfrm>
          <a:prstGeom prst="hexagon">
            <a:avLst>
              <a:gd name="adj" fmla="val 28049"/>
              <a:gd name="vf" fmla="val 115470"/>
            </a:avLst>
          </a:prstGeom>
          <a:noFill/>
          <a:ln w="19050" cap="flat" cmpd="sng" algn="ctr">
            <a:solidFill>
              <a:schemeClr val="bg1"/>
            </a:solid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3" name="Zeshoek 12"/>
          <p:cNvSpPr>
            <a:spLocks noChangeAspect="1"/>
          </p:cNvSpPr>
          <p:nvPr/>
        </p:nvSpPr>
        <p:spPr bwMode="auto">
          <a:xfrm>
            <a:off x="1412664" y="5867400"/>
            <a:ext cx="1559136" cy="1371600"/>
          </a:xfrm>
          <a:prstGeom prst="hexagon">
            <a:avLst>
              <a:gd name="adj" fmla="val 28049"/>
              <a:gd name="vf" fmla="val 115470"/>
            </a:avLst>
          </a:prstGeom>
          <a:solidFill>
            <a:schemeClr val="accent3">
              <a:alpha val="65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6" name="Zeshoek 5"/>
          <p:cNvSpPr>
            <a:spLocks noChangeAspect="1"/>
          </p:cNvSpPr>
          <p:nvPr/>
        </p:nvSpPr>
        <p:spPr bwMode="auto">
          <a:xfrm>
            <a:off x="-756402" y="5424837"/>
            <a:ext cx="1975602" cy="1737973"/>
          </a:xfrm>
          <a:prstGeom prst="hexagon">
            <a:avLst>
              <a:gd name="adj" fmla="val 28049"/>
              <a:gd name="vf" fmla="val 115470"/>
            </a:avLst>
          </a:prstGeom>
          <a:solidFill>
            <a:schemeClr val="accent5">
              <a:alpha val="71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5" name="Titel"/>
          <p:cNvSpPr>
            <a:spLocks noGrp="1"/>
          </p:cNvSpPr>
          <p:nvPr>
            <p:ph type="title" hasCustomPrompt="1"/>
          </p:nvPr>
        </p:nvSpPr>
        <p:spPr>
          <a:xfrm>
            <a:off x="457200" y="476672"/>
            <a:ext cx="8229600" cy="590128"/>
          </a:xfrm>
          <a:prstGeom prst="rect">
            <a:avLst/>
          </a:prstGeom>
        </p:spPr>
        <p:txBody>
          <a:bodyPr/>
          <a:lstStyle>
            <a:lvl1pPr>
              <a:defRPr>
                <a:solidFill>
                  <a:schemeClr val="tx2"/>
                </a:solidFill>
              </a:defRPr>
            </a:lvl1pPr>
          </a:lstStyle>
          <a:p>
            <a:r>
              <a:rPr lang="nl-NL"/>
              <a:t>Titel</a:t>
            </a:r>
          </a:p>
        </p:txBody>
      </p:sp>
      <p:sp>
        <p:nvSpPr>
          <p:cNvPr id="4" name="Inhoud"/>
          <p:cNvSpPr>
            <a:spLocks noGrp="1"/>
          </p:cNvSpPr>
          <p:nvPr>
            <p:ph sz="quarter" idx="11"/>
          </p:nvPr>
        </p:nvSpPr>
        <p:spPr>
          <a:xfrm>
            <a:off x="457200" y="1600210"/>
            <a:ext cx="8229600" cy="3413125"/>
          </a:xfrm>
          <a:prstGeom prst="rect">
            <a:avLst/>
          </a:prstGeom>
        </p:spPr>
        <p:txBody>
          <a:bodyPr/>
          <a:lstStyle>
            <a:lvl1pPr>
              <a:defRPr sz="1350">
                <a:solidFill>
                  <a:schemeClr val="tx2"/>
                </a:solidFill>
              </a:defRPr>
            </a:lvl1pPr>
            <a:lvl2pPr>
              <a:defRPr sz="1125">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2" name="Tijdelijke aanduiding voor dianummer 11"/>
          <p:cNvSpPr>
            <a:spLocks noGrp="1"/>
          </p:cNvSpPr>
          <p:nvPr>
            <p:ph type="sldNum" sz="quarter" idx="13"/>
          </p:nvPr>
        </p:nvSpPr>
        <p:spPr/>
        <p:txBody>
          <a:bodyPr/>
          <a:lstStyle/>
          <a:p>
            <a:fld id="{D87F71AF-7147-404F-82BE-04E87BF7D643}" type="slidenum">
              <a:rPr lang="nl-NL" smtClean="0"/>
              <a:pPr/>
              <a:t>‹nr.›</a:t>
            </a:fld>
            <a:endParaRPr lang="nl-NL"/>
          </a:p>
        </p:txBody>
      </p:sp>
      <p:sp>
        <p:nvSpPr>
          <p:cNvPr id="7" name="Tijdelijke aanduiding voor voettekst 6"/>
          <p:cNvSpPr>
            <a:spLocks noGrp="1"/>
          </p:cNvSpPr>
          <p:nvPr>
            <p:ph type="ftr" sz="quarter" idx="12"/>
          </p:nvPr>
        </p:nvSpPr>
        <p:spPr>
          <a:xfrm>
            <a:off x="3595176" y="6597361"/>
            <a:ext cx="3086100" cy="260649"/>
          </a:xfrm>
        </p:spPr>
        <p:txBody>
          <a:bodyPr/>
          <a:lstStyle/>
          <a:p>
            <a:endParaRPr lang="nl-NL"/>
          </a:p>
        </p:txBody>
      </p:sp>
      <p:pic>
        <p:nvPicPr>
          <p:cNvPr id="26" name="Afbeelding 25" descr="Amersfoortlogo.png"/>
          <p:cNvPicPr>
            <a:picLocks noChangeAspect="1"/>
          </p:cNvPicPr>
          <p:nvPr userDrawn="1"/>
        </p:nvPicPr>
        <p:blipFill>
          <a:blip r:embed="rId2" cstate="print"/>
          <a:stretch>
            <a:fillRect/>
          </a:stretch>
        </p:blipFill>
        <p:spPr>
          <a:xfrm>
            <a:off x="7596337" y="5998228"/>
            <a:ext cx="1090463" cy="696079"/>
          </a:xfrm>
          <a:prstGeom prst="rect">
            <a:avLst/>
          </a:prstGeom>
        </p:spPr>
      </p:pic>
      <p:sp>
        <p:nvSpPr>
          <p:cNvPr id="27" name="Rechthoekige driehoek 26"/>
          <p:cNvSpPr/>
          <p:nvPr userDrawn="1"/>
        </p:nvSpPr>
        <p:spPr bwMode="auto">
          <a:xfrm rot="10800000" flipH="1">
            <a:off x="7020274" y="5730478"/>
            <a:ext cx="504056" cy="794866"/>
          </a:xfrm>
          <a:prstGeom prst="rtTriangle">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Tree>
    <p:extLst>
      <p:ext uri="{BB962C8B-B14F-4D97-AF65-F5344CB8AC3E}">
        <p14:creationId xmlns:p14="http://schemas.microsoft.com/office/powerpoint/2010/main" val="99181084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EE54D2-79BB-F440-AAF5-BC2ED9DFCA10}" type="datetime1">
              <a:rPr lang="nl-NL" smtClean="0"/>
              <a:t>10-5-2022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AC1268E-D995-48C9-BBA4-C33CB06E5DB8}" type="slidenum">
              <a:rPr lang="nl-NL" smtClean="0"/>
              <a:t>‹nr.›</a:t>
            </a:fld>
            <a:endParaRPr lang="nl-NL"/>
          </a:p>
        </p:txBody>
      </p:sp>
    </p:spTree>
    <p:extLst>
      <p:ext uri="{BB962C8B-B14F-4D97-AF65-F5344CB8AC3E}">
        <p14:creationId xmlns:p14="http://schemas.microsoft.com/office/powerpoint/2010/main" val="374794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21" Type="http://schemas.openxmlformats.org/officeDocument/2006/relationships/theme" Target="../theme/theme2.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theme" Target="../theme/theme3.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19" Type="http://schemas.openxmlformats.org/officeDocument/2006/relationships/image" Target="../media/image1.emf"/><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18" Type="http://schemas.openxmlformats.org/officeDocument/2006/relationships/slideLayout" Target="../slideLayouts/slideLayout72.xml"/><Relationship Id="rId3" Type="http://schemas.openxmlformats.org/officeDocument/2006/relationships/slideLayout" Target="../slideLayouts/slideLayout57.xml"/><Relationship Id="rId21" Type="http://schemas.openxmlformats.org/officeDocument/2006/relationships/theme" Target="../theme/theme4.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0" Type="http://schemas.openxmlformats.org/officeDocument/2006/relationships/slideLayout" Target="../slideLayouts/slideLayout74.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10" Type="http://schemas.openxmlformats.org/officeDocument/2006/relationships/slideLayout" Target="../slideLayouts/slideLayout64.xml"/><Relationship Id="rId19" Type="http://schemas.openxmlformats.org/officeDocument/2006/relationships/slideLayout" Target="../slideLayouts/slideLayout73.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18" Type="http://schemas.openxmlformats.org/officeDocument/2006/relationships/slideLayout" Target="../slideLayouts/slideLayout92.xml"/><Relationship Id="rId3" Type="http://schemas.openxmlformats.org/officeDocument/2006/relationships/slideLayout" Target="../slideLayouts/slideLayout77.xml"/><Relationship Id="rId21" Type="http://schemas.openxmlformats.org/officeDocument/2006/relationships/slideLayout" Target="../slideLayouts/slideLayout95.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slideLayout" Target="../slideLayouts/slideLayout91.xml"/><Relationship Id="rId2" Type="http://schemas.openxmlformats.org/officeDocument/2006/relationships/slideLayout" Target="../slideLayouts/slideLayout76.xml"/><Relationship Id="rId16" Type="http://schemas.openxmlformats.org/officeDocument/2006/relationships/slideLayout" Target="../slideLayouts/slideLayout90.xml"/><Relationship Id="rId20" Type="http://schemas.openxmlformats.org/officeDocument/2006/relationships/slideLayout" Target="../slideLayouts/slideLayout94.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23" Type="http://schemas.openxmlformats.org/officeDocument/2006/relationships/image" Target="../media/image1.emf"/><Relationship Id="rId10" Type="http://schemas.openxmlformats.org/officeDocument/2006/relationships/slideLayout" Target="../slideLayouts/slideLayout84.xml"/><Relationship Id="rId19" Type="http://schemas.openxmlformats.org/officeDocument/2006/relationships/slideLayout" Target="../slideLayouts/slideLayout93.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 Id="rId2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2" name="Tijdelijke aanduiding voor titel 1"/>
          <p:cNvSpPr>
            <a:spLocks noGrp="1"/>
          </p:cNvSpPr>
          <p:nvPr>
            <p:ph type="title"/>
          </p:nvPr>
        </p:nvSpPr>
        <p:spPr>
          <a:xfrm>
            <a:off x="450850" y="1169390"/>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49" y="1733120"/>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10/5/22</a:t>
            </a:fld>
            <a:endParaRPr lang="nl-NL"/>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9567" y="1"/>
            <a:ext cx="3045646" cy="898524"/>
          </a:xfrm>
          <a:prstGeom prst="rect">
            <a:avLst/>
          </a:prstGeom>
        </p:spPr>
      </p:pic>
    </p:spTree>
    <p:extLst>
      <p:ext uri="{BB962C8B-B14F-4D97-AF65-F5344CB8AC3E}">
        <p14:creationId xmlns:p14="http://schemas.microsoft.com/office/powerpoint/2010/main" val="4142678147"/>
      </p:ext>
    </p:extLst>
  </p:cSld>
  <p:clrMap bg1="lt1" tx1="dk1" bg2="lt2" tx2="dk2" accent1="accent1" accent2="accent2" accent3="accent3" accent4="accent4" accent5="accent5" accent6="accent6" hlink="hlink" folHlink="folHlink"/>
  <p:sldLayoutIdLst>
    <p:sldLayoutId id="2147483689" r:id="rId1"/>
    <p:sldLayoutId id="2147483697" r:id="rId2"/>
    <p:sldLayoutId id="2147483698" r:id="rId3"/>
    <p:sldLayoutId id="2147483699" r:id="rId4"/>
    <p:sldLayoutId id="2147483700" r:id="rId5"/>
    <p:sldLayoutId id="2147483701" r:id="rId6"/>
    <p:sldLayoutId id="2147483702" r:id="rId7"/>
    <p:sldLayoutId id="2147483690" r:id="rId8"/>
    <p:sldLayoutId id="2147483695" r:id="rId9"/>
    <p:sldLayoutId id="2147483704" r:id="rId10"/>
    <p:sldLayoutId id="2147483703" r:id="rId11"/>
    <p:sldLayoutId id="2147483691" r:id="rId12"/>
    <p:sldLayoutId id="2147483705" r:id="rId13"/>
    <p:sldLayoutId id="2147483706" r:id="rId14"/>
    <p:sldLayoutId id="2147483692" r:id="rId15"/>
    <p:sldLayoutId id="2147483693" r:id="rId16"/>
    <p:sldLayoutId id="2147483694" r:id="rId17"/>
  </p:sldLayoutIdLst>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10/5/22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62103926"/>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 id="2147483877" r:id="rId18"/>
    <p:sldLayoutId id="2147483878" r:id="rId19"/>
    <p:sldLayoutId id="2147483881" r:id="rId20"/>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pPr defTabSz="342900"/>
            <a:fld id="{33B407B4-DD70-D045-8D0A-4EFC055441BF}" type="datetime3">
              <a:rPr lang="nl-NL" smtClean="0"/>
              <a:pPr defTabSz="342900"/>
              <a:t>10/5/22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pPr defTabSz="342900"/>
            <a:endParaRPr lang="nl-NL"/>
          </a:p>
        </p:txBody>
      </p:sp>
      <p:pic>
        <p:nvPicPr>
          <p:cNvPr id="17" name="Afbeelding 16" descr="RO_RWS_Aan de slag met_BOL_RGB.eps"/>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1376682360"/>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 id="2147483899" r:id="rId17"/>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10/5/22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427953326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 id="2147483919" r:id="rId18"/>
    <p:sldLayoutId id="2147483920" r:id="rId19"/>
    <p:sldLayoutId id="2147483921" r:id="rId20"/>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533A509F-3A8E-7442-8C1A-A510B6452387}" type="datetime1">
              <a:rPr lang="nl-NL" smtClean="0"/>
              <a:t>10-5-2022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1560867639"/>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39" r:id="rId14"/>
    <p:sldLayoutId id="2147483940" r:id="rId15"/>
    <p:sldLayoutId id="2147483941" r:id="rId16"/>
    <p:sldLayoutId id="2147483942" r:id="rId17"/>
    <p:sldLayoutId id="2147483944" r:id="rId18"/>
    <p:sldLayoutId id="2147483945" r:id="rId19"/>
    <p:sldLayoutId id="2147483946" r:id="rId20"/>
    <p:sldLayoutId id="2147483947" r:id="rId21"/>
  </p:sldLayoutIdLst>
  <p:hf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a:bodyPr>
          <a:lstStyle/>
          <a:p>
            <a:r>
              <a:rPr lang="nl-NL" sz="2000">
                <a:latin typeface="Verdana" panose="020B0604030504040204" pitchFamily="34" charset="0"/>
                <a:ea typeface="Verdana" panose="020B0604030504040204" pitchFamily="34" charset="0"/>
              </a:rPr>
              <a:t>KPI 2a/2b/2d: Voortgang per mijlpaalmoment</a:t>
            </a:r>
          </a:p>
        </p:txBody>
      </p:sp>
      <p:sp>
        <p:nvSpPr>
          <p:cNvPr id="5" name="Tekstvak 4"/>
          <p:cNvSpPr txBox="1"/>
          <p:nvPr/>
        </p:nvSpPr>
        <p:spPr>
          <a:xfrm>
            <a:off x="513080" y="760997"/>
            <a:ext cx="7462520" cy="5493812"/>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In dit overzicht staat de voortgang in termen van DSO-functionaliteiten / </a:t>
            </a:r>
            <a:r>
              <a:rPr lang="nl-NL" sz="1200" dirty="0" err="1">
                <a:latin typeface="Verdana" panose="020B0604030504040204" pitchFamily="34" charset="0"/>
                <a:ea typeface="Verdana" panose="020B0604030504040204" pitchFamily="34" charset="0"/>
              </a:rPr>
              <a:t>capabillities</a:t>
            </a:r>
            <a:r>
              <a:rPr lang="nl-NL" sz="1200" dirty="0">
                <a:latin typeface="Verdana" panose="020B0604030504040204" pitchFamily="34" charset="0"/>
                <a:ea typeface="Verdana" panose="020B0604030504040204" pitchFamily="34" charset="0"/>
              </a:rPr>
              <a:t>, die gerelateerd zijn aan mijlpalen in de </a:t>
            </a:r>
            <a:r>
              <a:rPr lang="nl-NL" sz="1200" dirty="0" err="1">
                <a:latin typeface="Verdana" panose="020B0604030504040204" pitchFamily="34" charset="0"/>
                <a:ea typeface="Verdana" panose="020B0604030504040204" pitchFamily="34" charset="0"/>
              </a:rPr>
              <a:t>roadmap</a:t>
            </a:r>
            <a:r>
              <a:rPr lang="nl-NL" sz="1200" dirty="0">
                <a:latin typeface="Verdana" panose="020B0604030504040204" pitchFamily="34" charset="0"/>
                <a:ea typeface="Verdana" panose="020B0604030504040204" pitchFamily="34" charset="0"/>
              </a:rPr>
              <a:t>, met de verwachte aantallen die gereed zijn per mijlpaal (Q1 2022)</a:t>
            </a:r>
          </a:p>
          <a:p>
            <a:endParaRPr lang="nl-NL" sz="1200" dirty="0">
              <a:latin typeface="Verdana" panose="020B0604030504040204" pitchFamily="34" charset="0"/>
              <a:ea typeface="Verdana" panose="020B0604030504040204" pitchFamily="34" charset="0"/>
            </a:endParaRPr>
          </a:p>
          <a:p>
            <a:r>
              <a:rPr lang="nl-NL" sz="1200" i="1" dirty="0">
                <a:latin typeface="Verdana" panose="020B0604030504040204" pitchFamily="34" charset="0"/>
                <a:ea typeface="Verdana" panose="020B0604030504040204" pitchFamily="34" charset="0"/>
              </a:rPr>
              <a:t>Voortgang in termen van DSO-functionaliteiten stand per Q1 2022 (1-4-2022): </a:t>
            </a:r>
          </a:p>
          <a:p>
            <a:pPr marL="285750"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Het totale aantal functionaliteiten IWT-niveau per Q1 2022 is 342 (stand Q4 was 342). Totaal realisatie op basis van IWT/ </a:t>
            </a:r>
            <a:r>
              <a:rPr lang="nl-NL" sz="1200" dirty="0" err="1">
                <a:latin typeface="Verdana" panose="020B0604030504040204" pitchFamily="34" charset="0"/>
                <a:ea typeface="Verdana" panose="020B0604030504040204" pitchFamily="34" charset="0"/>
              </a:rPr>
              <a:t>capabilities</a:t>
            </a:r>
            <a:r>
              <a:rPr lang="nl-NL" sz="1200" dirty="0">
                <a:latin typeface="Verdana" panose="020B0604030504040204" pitchFamily="34" charset="0"/>
                <a:ea typeface="Verdana" panose="020B0604030504040204" pitchFamily="34" charset="0"/>
              </a:rPr>
              <a:t> is 92%. Dit was einde Q4 89%.</a:t>
            </a:r>
          </a:p>
          <a:p>
            <a:pPr marL="285750"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Hiervan zijn per 1-4-2022 313 beschikbaar, onder meer tbv aansluiten, oefenen en vullen (prognose Q4 was 321). </a:t>
            </a:r>
          </a:p>
          <a:p>
            <a:pPr marL="285750" indent="-285750">
              <a:buFont typeface="Arial" panose="020B0604020202020204" pitchFamily="34" charset="0"/>
              <a:buChar char="•"/>
            </a:pPr>
            <a:r>
              <a:rPr lang="nl-NL" sz="1100" dirty="0">
                <a:latin typeface="Verdana" panose="020B0604030504040204" pitchFamily="34" charset="0"/>
                <a:ea typeface="Verdana" panose="020B0604030504040204" pitchFamily="34" charset="0"/>
              </a:rPr>
              <a:t>Reden dat 7 functionaliteiten niet of deels niet zijn gehaald:</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Tonen programma. Technisch is praktijkproeven provincies </a:t>
            </a:r>
            <a:r>
              <a:rPr lang="nl-NL" sz="1000" dirty="0" err="1">
                <a:latin typeface="Verdana" panose="020B0604030504040204" pitchFamily="34" charset="0"/>
                <a:ea typeface="Verdana" panose="020B0604030504040204" pitchFamily="34" charset="0"/>
              </a:rPr>
              <a:t>gereeed</a:t>
            </a:r>
            <a:r>
              <a:rPr lang="nl-NL" sz="1000" dirty="0">
                <a:latin typeface="Verdana" panose="020B0604030504040204" pitchFamily="34" charset="0"/>
                <a:ea typeface="Verdana" panose="020B0604030504040204" pitchFamily="34" charset="0"/>
              </a:rPr>
              <a:t>. Alleen de bestuurlijke moet nog plaatsvinden. Dat is nog op tijd. </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Doorleveren tonen kennisgeving afwijkvergunning. Deze is niet opgepakt in PI21 aangezien het een stretchgoal was bij LVBB t.b.v. WTI. De ontwikkeling is wel gestart en wordt afgerond in PI22 bij LVBB en OZON. Dit is geen belemmering voor oefenen aangezien het proces gewoon werkt.</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Aanvullend proces demand voor registreren en ontsluiten van ontwerp omgevingsdocumenten / ontwerpbesluiten (als gevolg van ketenwerksessie Ontwerpbesluit in de keten). Ontwerp documenten is geïmplementeerd in de keten, maar met gebruikers moet nog goed gekeken worden of dit nu goed genoeg werkt. Daarvoor is in PI-22 nog apart tijd gereserveerd. Ook is er nog een bekende bug die wordt opgelost.</a:t>
            </a:r>
            <a:endParaRPr lang="nl-NL" sz="1000" dirty="0">
              <a:solidFill>
                <a:srgbClr val="FF0000"/>
              </a:solidFill>
              <a:latin typeface="Verdana" panose="020B0604030504040204" pitchFamily="34" charset="0"/>
              <a:ea typeface="Verdana" panose="020B0604030504040204" pitchFamily="34" charset="0"/>
            </a:endParaRP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Tijdreizen langs parameters </a:t>
            </a:r>
            <a:r>
              <a:rPr lang="nl-NL" sz="1000" dirty="0" err="1">
                <a:latin typeface="Verdana" panose="020B0604030504040204" pitchFamily="34" charset="0"/>
                <a:ea typeface="Verdana" panose="020B0604030504040204" pitchFamily="34" charset="0"/>
              </a:rPr>
              <a:t>inWerkingOp</a:t>
            </a:r>
            <a:r>
              <a:rPr lang="nl-NL" sz="1000" dirty="0">
                <a:latin typeface="Verdana" panose="020B0604030504040204" pitchFamily="34" charset="0"/>
                <a:ea typeface="Verdana" panose="020B0604030504040204" pitchFamily="34" charset="0"/>
              </a:rPr>
              <a:t> en </a:t>
            </a:r>
            <a:r>
              <a:rPr lang="nl-NL" sz="1000" dirty="0" err="1">
                <a:latin typeface="Verdana" panose="020B0604030504040204" pitchFamily="34" charset="0"/>
                <a:ea typeface="Verdana" panose="020B0604030504040204" pitchFamily="34" charset="0"/>
              </a:rPr>
              <a:t>geldigOp</a:t>
            </a:r>
            <a:r>
              <a:rPr lang="nl-NL" sz="1000" dirty="0">
                <a:latin typeface="Verdana" panose="020B0604030504040204" pitchFamily="34" charset="0"/>
                <a:ea typeface="Verdana" panose="020B0604030504040204" pitchFamily="34" charset="0"/>
              </a:rPr>
              <a:t> en koppelvlak LVBB - OZON m.b.t. toestand. Tijdreizen is einde PI wel door Ozon opgeleverd, maar niet op tijd om de Viewer aan te sluiten binnen PI21. Daarom is hier nog een stuk </a:t>
            </a:r>
            <a:r>
              <a:rPr lang="nl-NL" sz="1000" dirty="0" err="1">
                <a:latin typeface="Verdana" panose="020B0604030504040204" pitchFamily="34" charset="0"/>
                <a:ea typeface="Verdana" panose="020B0604030504040204" pitchFamily="34" charset="0"/>
              </a:rPr>
              <a:t>leftover</a:t>
            </a:r>
            <a:r>
              <a:rPr lang="nl-NL" sz="1000">
                <a:latin typeface="Verdana" panose="020B0604030504040204" pitchFamily="34" charset="0"/>
                <a:ea typeface="Verdana" panose="020B0604030504040204" pitchFamily="34" charset="0"/>
              </a:rPr>
              <a:t> voor in </a:t>
            </a:r>
            <a:r>
              <a:rPr lang="nl-NL" sz="1000" dirty="0">
                <a:latin typeface="Verdana" panose="020B0604030504040204" pitchFamily="34" charset="0"/>
                <a:ea typeface="Verdana" panose="020B0604030504040204" pitchFamily="34" charset="0"/>
              </a:rPr>
              <a:t>PI-22 opgepakt, dat wordt één dezer dagen gereleaset (wacht op een stuk vector </a:t>
            </a:r>
            <a:r>
              <a:rPr lang="nl-NL" sz="1000" dirty="0" err="1">
                <a:latin typeface="Verdana" panose="020B0604030504040204" pitchFamily="34" charset="0"/>
                <a:ea typeface="Verdana" panose="020B0604030504040204" pitchFamily="34" charset="0"/>
              </a:rPr>
              <a:t>tiling</a:t>
            </a:r>
            <a:r>
              <a:rPr lang="nl-NL" sz="1000" dirty="0">
                <a:latin typeface="Verdana" panose="020B0604030504040204" pitchFamily="34" charset="0"/>
                <a:ea typeface="Verdana" panose="020B0604030504040204" pitchFamily="34" charset="0"/>
              </a:rPr>
              <a:t>). Net als bij ontwerpen zijn er mogelijk nog aanpassingen nodig.</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Juridische regels kunnen zoeken: ‘wat was toen vigerend’(Tijdreizen) Viewer. Ontwikkeling is klaar; helaas nog niet kunnen testen bij gebrek aan goeie data. Testdata kan ook gewoon gemaakt worden als dat nodig is. Sterker nog, zodra één bevoegd gezag een mutatie heeft gedaan is dit te testen.</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UX verbeteringen Viewer. Wordt al meerdere </a:t>
            </a:r>
            <a:r>
              <a:rPr lang="nl-NL" sz="1000" dirty="0" err="1">
                <a:latin typeface="Verdana" panose="020B0604030504040204" pitchFamily="34" charset="0"/>
                <a:ea typeface="Verdana" panose="020B0604030504040204" pitchFamily="34" charset="0"/>
              </a:rPr>
              <a:t>PI’s</a:t>
            </a:r>
            <a:r>
              <a:rPr lang="nl-NL" sz="1000" dirty="0">
                <a:latin typeface="Verdana" panose="020B0604030504040204" pitchFamily="34" charset="0"/>
                <a:ea typeface="Verdana" panose="020B0604030504040204" pitchFamily="34" charset="0"/>
              </a:rPr>
              <a:t> aan gewerkt. Nu </a:t>
            </a:r>
            <a:r>
              <a:rPr lang="nl-NL" sz="1000" dirty="0" err="1">
                <a:latin typeface="Verdana" panose="020B0604030504040204" pitchFamily="34" charset="0"/>
                <a:ea typeface="Verdana" panose="020B0604030504040204" pitchFamily="34" charset="0"/>
              </a:rPr>
              <a:t>fijnslijpen</a:t>
            </a:r>
            <a:r>
              <a:rPr lang="nl-NL" sz="1000" dirty="0">
                <a:latin typeface="Verdana" panose="020B0604030504040204" pitchFamily="34" charset="0"/>
                <a:ea typeface="Verdana" panose="020B0604030504040204" pitchFamily="34" charset="0"/>
              </a:rPr>
              <a:t>, loopt. Was bekend dat dit nog iets door zou lopen, afronding verwacht na sprint 22-3</a:t>
            </a:r>
          </a:p>
          <a:p>
            <a:pPr marL="742950" lvl="1" indent="-285750">
              <a:buFont typeface="Arial" panose="020B0604020202020204" pitchFamily="34" charset="0"/>
              <a:buChar char="•"/>
            </a:pPr>
            <a:r>
              <a:rPr lang="nl-NL" sz="1000" dirty="0">
                <a:latin typeface="Verdana" panose="020B0604030504040204" pitchFamily="34" charset="0"/>
                <a:ea typeface="Verdana" panose="020B0604030504040204" pitchFamily="34" charset="0"/>
              </a:rPr>
              <a:t>Uitbreiding mogelijkheid tot voorinvullen vanuit registers (TR). Dit is gereed en komt opnieuw in beeld als werkelijk informatieproducten aangesloten worden. </a:t>
            </a:r>
            <a:endParaRPr lang="nl-NL" sz="900" dirty="0">
              <a:latin typeface="Verdana" panose="020B0604030504040204" pitchFamily="34" charset="0"/>
              <a:ea typeface="Verdana" panose="020B0604030504040204" pitchFamily="34" charset="0"/>
            </a:endParaRPr>
          </a:p>
          <a:p>
            <a:endParaRPr lang="nl-NL"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558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a:bodyPr>
          <a:lstStyle/>
          <a:p>
            <a:r>
              <a:rPr lang="nl-NL" sz="2000" dirty="0">
                <a:latin typeface="Verdana" panose="020B0604030504040204" pitchFamily="34" charset="0"/>
                <a:ea typeface="Verdana" panose="020B0604030504040204" pitchFamily="34" charset="0"/>
              </a:rPr>
              <a:t>KPI 2a/2b/2d: Voortgang per mijlpaalmoment</a:t>
            </a:r>
            <a:br>
              <a:rPr lang="nl-NL" sz="2000" dirty="0">
                <a:latin typeface="Verdana" panose="020B0604030504040204" pitchFamily="34" charset="0"/>
                <a:ea typeface="Verdana" panose="020B0604030504040204" pitchFamily="34" charset="0"/>
              </a:rPr>
            </a:br>
            <a:r>
              <a:rPr lang="nl-NL" sz="1200" b="0" i="1" dirty="0">
                <a:latin typeface="Verdana" panose="020B0604030504040204" pitchFamily="34" charset="0"/>
                <a:ea typeface="Verdana" panose="020B0604030504040204" pitchFamily="34" charset="0"/>
              </a:rPr>
              <a:t>Verschuivingen tussen huidige planning en prognose IWT-niveau per Q1 2022</a:t>
            </a:r>
            <a:endParaRPr lang="nl-NL" sz="1600" b="0" dirty="0">
              <a:latin typeface="Verdana" panose="020B0604030504040204" pitchFamily="34" charset="0"/>
              <a:ea typeface="Verdana" panose="020B0604030504040204" pitchFamily="34" charset="0"/>
            </a:endParaRPr>
          </a:p>
        </p:txBody>
      </p:sp>
      <p:pic>
        <p:nvPicPr>
          <p:cNvPr id="9" name="Afbeelding 8" descr="Afbeelding met tafel&#10;&#10;Automatisch gegenereerde beschrijving">
            <a:extLst>
              <a:ext uri="{FF2B5EF4-FFF2-40B4-BE49-F238E27FC236}">
                <a16:creationId xmlns:a16="http://schemas.microsoft.com/office/drawing/2014/main" id="{0E54F0D9-1957-489F-A248-0E0CAB88BA27}"/>
              </a:ext>
            </a:extLst>
          </p:cNvPr>
          <p:cNvPicPr>
            <a:picLocks noChangeAspect="1"/>
          </p:cNvPicPr>
          <p:nvPr/>
        </p:nvPicPr>
        <p:blipFill>
          <a:blip r:embed="rId2"/>
          <a:stretch>
            <a:fillRect/>
          </a:stretch>
        </p:blipFill>
        <p:spPr>
          <a:xfrm>
            <a:off x="256347" y="753279"/>
            <a:ext cx="8631306" cy="2205615"/>
          </a:xfrm>
          <a:prstGeom prst="rect">
            <a:avLst/>
          </a:prstGeom>
        </p:spPr>
      </p:pic>
      <p:pic>
        <p:nvPicPr>
          <p:cNvPr id="11" name="Afbeelding 10">
            <a:extLst>
              <a:ext uri="{FF2B5EF4-FFF2-40B4-BE49-F238E27FC236}">
                <a16:creationId xmlns:a16="http://schemas.microsoft.com/office/drawing/2014/main" id="{B5E2E049-7664-4920-959F-837688BBA8DF}"/>
              </a:ext>
            </a:extLst>
          </p:cNvPr>
          <p:cNvPicPr>
            <a:picLocks noChangeAspect="1"/>
          </p:cNvPicPr>
          <p:nvPr/>
        </p:nvPicPr>
        <p:blipFill>
          <a:blip r:embed="rId3"/>
          <a:stretch>
            <a:fillRect/>
          </a:stretch>
        </p:blipFill>
        <p:spPr>
          <a:xfrm>
            <a:off x="1611694" y="3003344"/>
            <a:ext cx="5759746" cy="4000706"/>
          </a:xfrm>
          <a:prstGeom prst="rect">
            <a:avLst/>
          </a:prstGeom>
        </p:spPr>
      </p:pic>
    </p:spTree>
    <p:extLst>
      <p:ext uri="{BB962C8B-B14F-4D97-AF65-F5344CB8AC3E}">
        <p14:creationId xmlns:p14="http://schemas.microsoft.com/office/powerpoint/2010/main" val="2538167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a:bodyPr>
          <a:lstStyle/>
          <a:p>
            <a:r>
              <a:rPr lang="nl-NL" sz="2000" dirty="0">
                <a:latin typeface="Verdana" panose="020B0604030504040204" pitchFamily="34" charset="0"/>
                <a:ea typeface="Verdana" panose="020B0604030504040204" pitchFamily="34" charset="0"/>
              </a:rPr>
              <a:t>Realisatie op basis van de planning PI-21</a:t>
            </a:r>
            <a:endParaRPr lang="nl-NL" sz="1600" b="0" dirty="0">
              <a:latin typeface="Verdana" panose="020B0604030504040204" pitchFamily="34" charset="0"/>
              <a:ea typeface="Verdana" panose="020B0604030504040204" pitchFamily="34" charset="0"/>
            </a:endParaRPr>
          </a:p>
        </p:txBody>
      </p:sp>
      <p:sp>
        <p:nvSpPr>
          <p:cNvPr id="5" name="Tekstvak 4">
            <a:extLst>
              <a:ext uri="{FF2B5EF4-FFF2-40B4-BE49-F238E27FC236}">
                <a16:creationId xmlns:a16="http://schemas.microsoft.com/office/drawing/2014/main" id="{736E8268-DEBF-46CF-8C4D-D93EC466CC84}"/>
              </a:ext>
            </a:extLst>
          </p:cNvPr>
          <p:cNvSpPr txBox="1"/>
          <p:nvPr/>
        </p:nvSpPr>
        <p:spPr>
          <a:xfrm>
            <a:off x="160867" y="835428"/>
            <a:ext cx="8923866" cy="5693866"/>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Onderstaande tabel geeft overzicht van de </a:t>
            </a:r>
            <a:r>
              <a:rPr lang="nl-NL" sz="1200" dirty="0" err="1">
                <a:latin typeface="Verdana" panose="020B0604030504040204" pitchFamily="34" charset="0"/>
                <a:ea typeface="Verdana" panose="020B0604030504040204" pitchFamily="34" charset="0"/>
              </a:rPr>
              <a:t>velocity</a:t>
            </a:r>
            <a:r>
              <a:rPr lang="nl-NL" sz="1200" dirty="0">
                <a:latin typeface="Verdana" panose="020B0604030504040204" pitchFamily="34" charset="0"/>
                <a:ea typeface="Verdana" panose="020B0604030504040204" pitchFamily="34" charset="0"/>
              </a:rPr>
              <a:t> en realisatie t.o.v. de planning vanuit de </a:t>
            </a:r>
            <a:r>
              <a:rPr lang="nl-NL" sz="1200" dirty="0" err="1">
                <a:latin typeface="Verdana" panose="020B0604030504040204" pitchFamily="34" charset="0"/>
                <a:ea typeface="Verdana" panose="020B0604030504040204" pitchFamily="34" charset="0"/>
              </a:rPr>
              <a:t>backlog</a:t>
            </a:r>
            <a:r>
              <a:rPr lang="nl-NL" sz="1200" dirty="0">
                <a:latin typeface="Verdana" panose="020B0604030504040204" pitchFamily="34" charset="0"/>
                <a:ea typeface="Verdana" panose="020B0604030504040204" pitchFamily="34" charset="0"/>
              </a:rPr>
              <a:t>.</a:t>
            </a:r>
          </a:p>
          <a:p>
            <a:endParaRPr lang="nl-NL" sz="800" i="1" dirty="0">
              <a:latin typeface="Verdana" panose="020B0604030504040204" pitchFamily="34" charset="0"/>
              <a:ea typeface="Verdana" panose="020B0604030504040204" pitchFamily="34" charset="0"/>
            </a:endParaRPr>
          </a:p>
          <a:p>
            <a:endParaRPr lang="nl-NL" sz="800" i="1" dirty="0">
              <a:latin typeface="Verdana" panose="020B0604030504040204" pitchFamily="34" charset="0"/>
              <a:ea typeface="Verdana" panose="020B0604030504040204" pitchFamily="34" charset="0"/>
            </a:endParaRPr>
          </a:p>
          <a:p>
            <a:r>
              <a:rPr lang="nl-NL" sz="800" i="1" dirty="0">
                <a:latin typeface="Verdana" panose="020B0604030504040204" pitchFamily="34" charset="0"/>
                <a:ea typeface="Verdana" panose="020B0604030504040204" pitchFamily="34" charset="0"/>
              </a:rPr>
              <a:t>Aantal geplande en gerealiseerde features per team PI21 en PI20 relatief*      		Aantal geplande en gerealiseerde features per team PI21 en PI20 absoluut*      </a:t>
            </a:r>
          </a:p>
          <a:p>
            <a:r>
              <a:rPr lang="nl-NL" sz="800" i="1" dirty="0">
                <a:latin typeface="Verdana" panose="020B0604030504040204" pitchFamily="34" charset="0"/>
                <a:ea typeface="Verdana" panose="020B0604030504040204" pitchFamily="34" charset="0"/>
              </a:rPr>
              <a:t>	</a:t>
            </a: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r>
              <a:rPr lang="nl-NL" sz="1200" i="1" dirty="0">
                <a:latin typeface="Verdana" panose="020B0604030504040204" pitchFamily="34" charset="0"/>
                <a:ea typeface="Verdana" panose="020B0604030504040204" pitchFamily="34" charset="0"/>
              </a:rPr>
              <a:t>*</a:t>
            </a:r>
            <a:r>
              <a:rPr lang="nl-NL" sz="800" i="1" dirty="0">
                <a:latin typeface="Verdana" panose="020B0604030504040204" pitchFamily="34" charset="0"/>
                <a:ea typeface="Verdana" panose="020B0604030504040204" pitchFamily="34" charset="0"/>
              </a:rPr>
              <a:t>Over PI20 kon afgelopen kwartaal geen cijfers gepresenteerd worden i.v.m. tijdsdruk door een andere werkwijze in het proces. Nieuw proces is nu volledig operationeel.</a:t>
            </a:r>
          </a:p>
        </p:txBody>
      </p:sp>
      <p:graphicFrame>
        <p:nvGraphicFramePr>
          <p:cNvPr id="7" name="Tabel 6">
            <a:extLst>
              <a:ext uri="{FF2B5EF4-FFF2-40B4-BE49-F238E27FC236}">
                <a16:creationId xmlns:a16="http://schemas.microsoft.com/office/drawing/2014/main" id="{E957C9CB-6FA7-4BED-8656-89E92A8F1257}"/>
              </a:ext>
            </a:extLst>
          </p:cNvPr>
          <p:cNvGraphicFramePr>
            <a:graphicFrameLocks noGrp="1"/>
          </p:cNvGraphicFramePr>
          <p:nvPr>
            <p:extLst>
              <p:ext uri="{D42A27DB-BD31-4B8C-83A1-F6EECF244321}">
                <p14:modId xmlns:p14="http://schemas.microsoft.com/office/powerpoint/2010/main" val="565426122"/>
              </p:ext>
            </p:extLst>
          </p:nvPr>
        </p:nvGraphicFramePr>
        <p:xfrm>
          <a:off x="160867" y="1595967"/>
          <a:ext cx="4138085" cy="3040943"/>
        </p:xfrm>
        <a:graphic>
          <a:graphicData uri="http://schemas.openxmlformats.org/drawingml/2006/table">
            <a:tbl>
              <a:tblPr>
                <a:tableStyleId>{5C22544A-7EE6-4342-B048-85BDC9FD1C3A}</a:tableStyleId>
              </a:tblPr>
              <a:tblGrid>
                <a:gridCol w="591155">
                  <a:extLst>
                    <a:ext uri="{9D8B030D-6E8A-4147-A177-3AD203B41FA5}">
                      <a16:colId xmlns:a16="http://schemas.microsoft.com/office/drawing/2014/main" val="453684292"/>
                    </a:ext>
                  </a:extLst>
                </a:gridCol>
                <a:gridCol w="591155">
                  <a:extLst>
                    <a:ext uri="{9D8B030D-6E8A-4147-A177-3AD203B41FA5}">
                      <a16:colId xmlns:a16="http://schemas.microsoft.com/office/drawing/2014/main" val="4019656799"/>
                    </a:ext>
                  </a:extLst>
                </a:gridCol>
                <a:gridCol w="591155">
                  <a:extLst>
                    <a:ext uri="{9D8B030D-6E8A-4147-A177-3AD203B41FA5}">
                      <a16:colId xmlns:a16="http://schemas.microsoft.com/office/drawing/2014/main" val="1669494874"/>
                    </a:ext>
                  </a:extLst>
                </a:gridCol>
                <a:gridCol w="591155">
                  <a:extLst>
                    <a:ext uri="{9D8B030D-6E8A-4147-A177-3AD203B41FA5}">
                      <a16:colId xmlns:a16="http://schemas.microsoft.com/office/drawing/2014/main" val="4288126971"/>
                    </a:ext>
                  </a:extLst>
                </a:gridCol>
                <a:gridCol w="591155">
                  <a:extLst>
                    <a:ext uri="{9D8B030D-6E8A-4147-A177-3AD203B41FA5}">
                      <a16:colId xmlns:a16="http://schemas.microsoft.com/office/drawing/2014/main" val="57001331"/>
                    </a:ext>
                  </a:extLst>
                </a:gridCol>
                <a:gridCol w="591155">
                  <a:extLst>
                    <a:ext uri="{9D8B030D-6E8A-4147-A177-3AD203B41FA5}">
                      <a16:colId xmlns:a16="http://schemas.microsoft.com/office/drawing/2014/main" val="1633615447"/>
                    </a:ext>
                  </a:extLst>
                </a:gridCol>
                <a:gridCol w="591155">
                  <a:extLst>
                    <a:ext uri="{9D8B030D-6E8A-4147-A177-3AD203B41FA5}">
                      <a16:colId xmlns:a16="http://schemas.microsoft.com/office/drawing/2014/main" val="1938102097"/>
                    </a:ext>
                  </a:extLst>
                </a:gridCol>
              </a:tblGrid>
              <a:tr h="196211">
                <a:tc>
                  <a:txBody>
                    <a:bodyPr/>
                    <a:lstStyle/>
                    <a:p>
                      <a:pPr algn="l" fontAlgn="b"/>
                      <a:r>
                        <a:rPr lang="nl-NL" sz="1100" u="none" strike="noStrike" dirty="0">
                          <a:effectLst/>
                        </a:rPr>
                        <a:t> </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b="1" u="none" strike="noStrike" dirty="0">
                          <a:effectLst/>
                        </a:rPr>
                        <a:t>PI 21</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 </a:t>
                      </a:r>
                      <a:endParaRPr lang="nl-NL"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 </a:t>
                      </a:r>
                      <a:endParaRPr lang="nl-NL"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nl-NL" sz="1100" b="1" u="none" strike="noStrike" dirty="0">
                          <a:effectLst/>
                        </a:rPr>
                        <a:t>PI 20</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 </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 </a:t>
                      </a:r>
                      <a:endParaRPr lang="nl-NL"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39726276"/>
                  </a:ext>
                </a:extLst>
              </a:tr>
              <a:tr h="490200">
                <a:tc>
                  <a:txBody>
                    <a:bodyPr/>
                    <a:lstStyle/>
                    <a:p>
                      <a:pPr algn="l" fontAlgn="b"/>
                      <a:r>
                        <a:rPr lang="nl-NL" sz="1100" u="none" strike="noStrike" dirty="0">
                          <a:effectLst/>
                        </a:rPr>
                        <a:t>Team</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Planning</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Velocity</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Realisatie</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Planning</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Velocity</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Realisatie</a:t>
                      </a:r>
                      <a:endParaRPr lang="nl-NL"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41161121"/>
                  </a:ext>
                </a:extLst>
              </a:tr>
              <a:tr h="196211">
                <a:tc>
                  <a:txBody>
                    <a:bodyPr/>
                    <a:lstStyle/>
                    <a:p>
                      <a:pPr algn="l" fontAlgn="b"/>
                      <a:r>
                        <a:rPr lang="nl-NL" sz="1100" u="none" strike="noStrike">
                          <a:effectLst/>
                        </a:rPr>
                        <a:t>PR02</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138%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72%</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61%</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69692813"/>
                  </a:ext>
                </a:extLst>
              </a:tr>
              <a:tr h="196211">
                <a:tc>
                  <a:txBody>
                    <a:bodyPr/>
                    <a:lstStyle/>
                    <a:p>
                      <a:pPr algn="l" fontAlgn="b"/>
                      <a:r>
                        <a:rPr lang="nl-NL" sz="1100" u="none" strike="noStrike">
                          <a:effectLst/>
                        </a:rPr>
                        <a:t>PR06</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157%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64%</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129%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57%</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1400819"/>
                  </a:ext>
                </a:extLst>
              </a:tr>
              <a:tr h="196211">
                <a:tc>
                  <a:txBody>
                    <a:bodyPr/>
                    <a:lstStyle/>
                    <a:p>
                      <a:pPr algn="l" fontAlgn="b"/>
                      <a:r>
                        <a:rPr lang="nl-NL" sz="1100" u="none" strike="noStrike">
                          <a:effectLst/>
                        </a:rPr>
                        <a:t>PR12-G</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133%</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63%</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129%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86%</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87308718"/>
                  </a:ext>
                </a:extLst>
              </a:tr>
              <a:tr h="196211">
                <a:tc>
                  <a:txBody>
                    <a:bodyPr/>
                    <a:lstStyle/>
                    <a:p>
                      <a:pPr algn="l" fontAlgn="b"/>
                      <a:r>
                        <a:rPr lang="nl-NL" sz="1100" u="none" strike="noStrike">
                          <a:effectLst/>
                        </a:rPr>
                        <a:t>PR12-V</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229%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44%</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44%</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167%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53%</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70785062"/>
                  </a:ext>
                </a:extLst>
              </a:tr>
              <a:tr h="196211">
                <a:tc>
                  <a:txBody>
                    <a:bodyPr/>
                    <a:lstStyle/>
                    <a:p>
                      <a:pPr algn="l" fontAlgn="b"/>
                      <a:r>
                        <a:rPr lang="nl-NL" sz="1100" u="none" strike="noStrike">
                          <a:effectLst/>
                        </a:rPr>
                        <a:t>PR13-U</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220%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64%</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150%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100%</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37638610"/>
                  </a:ext>
                </a:extLst>
              </a:tr>
              <a:tr h="196211">
                <a:tc>
                  <a:txBody>
                    <a:bodyPr/>
                    <a:lstStyle/>
                    <a:p>
                      <a:pPr algn="l" fontAlgn="b"/>
                      <a:r>
                        <a:rPr lang="nl-NL" sz="1100" u="none" strike="noStrike">
                          <a:effectLst/>
                        </a:rPr>
                        <a:t>PR16</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150%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44%</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100%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100%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50%</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28483198"/>
                  </a:ext>
                </a:extLst>
              </a:tr>
              <a:tr h="196211">
                <a:tc>
                  <a:txBody>
                    <a:bodyPr/>
                    <a:lstStyle/>
                    <a:p>
                      <a:pPr algn="l" fontAlgn="b"/>
                      <a:r>
                        <a:rPr lang="nl-NL" sz="1100" u="none" strike="noStrike">
                          <a:effectLst/>
                        </a:rPr>
                        <a:t>PR2905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214%</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57%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175%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150%</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49826209"/>
                  </a:ext>
                </a:extLst>
              </a:tr>
              <a:tr h="196211">
                <a:tc>
                  <a:txBody>
                    <a:bodyPr/>
                    <a:lstStyle/>
                    <a:p>
                      <a:pPr algn="l" fontAlgn="b"/>
                      <a:r>
                        <a:rPr lang="nl-NL" sz="1100" u="none" strike="noStrike">
                          <a:effectLst/>
                        </a:rPr>
                        <a:t>PR30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112%</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128%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76%</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52766054"/>
                  </a:ext>
                </a:extLst>
              </a:tr>
              <a:tr h="196211">
                <a:tc>
                  <a:txBody>
                    <a:bodyPr/>
                    <a:lstStyle/>
                    <a:p>
                      <a:pPr algn="l" fontAlgn="b"/>
                      <a:r>
                        <a:rPr lang="nl-NL" sz="1100" u="none" strike="noStrike">
                          <a:effectLst/>
                        </a:rPr>
                        <a:t>PR31</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145%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94%</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91%</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110%</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91847981"/>
                  </a:ext>
                </a:extLst>
              </a:tr>
              <a:tr h="196211">
                <a:tc>
                  <a:txBody>
                    <a:bodyPr/>
                    <a:lstStyle/>
                    <a:p>
                      <a:pPr algn="l" fontAlgn="b"/>
                      <a:r>
                        <a:rPr lang="nl-NL" sz="1100" u="none" strike="noStrike">
                          <a:effectLst/>
                        </a:rPr>
                        <a:t>PR33</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122%</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82%</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100%</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28058494"/>
                  </a:ext>
                </a:extLst>
              </a:tr>
              <a:tr h="196211">
                <a:tc>
                  <a:txBody>
                    <a:bodyPr/>
                    <a:lstStyle/>
                    <a:p>
                      <a:pPr algn="l" fontAlgn="b"/>
                      <a:r>
                        <a:rPr lang="nl-NL" sz="1100" u="none" strike="noStrike">
                          <a:effectLst/>
                        </a:rPr>
                        <a:t>PR34</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112%</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100%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90%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111%</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79%</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107615916"/>
                  </a:ext>
                </a:extLst>
              </a:tr>
              <a:tr h="196211">
                <a:tc>
                  <a:txBody>
                    <a:bodyPr/>
                    <a:lstStyle/>
                    <a:p>
                      <a:pPr algn="l" fontAlgn="b"/>
                      <a:r>
                        <a:rPr lang="nl-NL" sz="1100" b="1" u="none" strike="noStrike" dirty="0">
                          <a:effectLst/>
                        </a:rPr>
                        <a:t>Totaal</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132%</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76%</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78%</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112%</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89%</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80%</a:t>
                      </a:r>
                      <a:endParaRPr lang="nl-NL"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41820887"/>
                  </a:ext>
                </a:extLst>
              </a:tr>
            </a:tbl>
          </a:graphicData>
        </a:graphic>
      </p:graphicFrame>
      <p:graphicFrame>
        <p:nvGraphicFramePr>
          <p:cNvPr id="3" name="Tabel 2">
            <a:extLst>
              <a:ext uri="{FF2B5EF4-FFF2-40B4-BE49-F238E27FC236}">
                <a16:creationId xmlns:a16="http://schemas.microsoft.com/office/drawing/2014/main" id="{753ED14C-7128-1526-5A0D-73238A4798A9}"/>
              </a:ext>
            </a:extLst>
          </p:cNvPr>
          <p:cNvGraphicFramePr>
            <a:graphicFrameLocks noGrp="1"/>
          </p:cNvGraphicFramePr>
          <p:nvPr>
            <p:extLst>
              <p:ext uri="{D42A27DB-BD31-4B8C-83A1-F6EECF244321}">
                <p14:modId xmlns:p14="http://schemas.microsoft.com/office/powerpoint/2010/main" val="3074149515"/>
              </p:ext>
            </p:extLst>
          </p:nvPr>
        </p:nvGraphicFramePr>
        <p:xfrm>
          <a:off x="4734559" y="1595966"/>
          <a:ext cx="4038600" cy="3040950"/>
        </p:xfrm>
        <a:graphic>
          <a:graphicData uri="http://schemas.openxmlformats.org/drawingml/2006/table">
            <a:tbl>
              <a:tblPr>
                <a:tableStyleId>{5C22544A-7EE6-4342-B048-85BDC9FD1C3A}</a:tableStyleId>
              </a:tblPr>
              <a:tblGrid>
                <a:gridCol w="561660">
                  <a:extLst>
                    <a:ext uri="{9D8B030D-6E8A-4147-A177-3AD203B41FA5}">
                      <a16:colId xmlns:a16="http://schemas.microsoft.com/office/drawing/2014/main" val="4121716197"/>
                    </a:ext>
                  </a:extLst>
                </a:gridCol>
                <a:gridCol w="579490">
                  <a:extLst>
                    <a:ext uri="{9D8B030D-6E8A-4147-A177-3AD203B41FA5}">
                      <a16:colId xmlns:a16="http://schemas.microsoft.com/office/drawing/2014/main" val="274360709"/>
                    </a:ext>
                  </a:extLst>
                </a:gridCol>
                <a:gridCol w="579490">
                  <a:extLst>
                    <a:ext uri="{9D8B030D-6E8A-4147-A177-3AD203B41FA5}">
                      <a16:colId xmlns:a16="http://schemas.microsoft.com/office/drawing/2014/main" val="715034841"/>
                    </a:ext>
                  </a:extLst>
                </a:gridCol>
                <a:gridCol w="579490">
                  <a:extLst>
                    <a:ext uri="{9D8B030D-6E8A-4147-A177-3AD203B41FA5}">
                      <a16:colId xmlns:a16="http://schemas.microsoft.com/office/drawing/2014/main" val="2958311129"/>
                    </a:ext>
                  </a:extLst>
                </a:gridCol>
                <a:gridCol w="579490">
                  <a:extLst>
                    <a:ext uri="{9D8B030D-6E8A-4147-A177-3AD203B41FA5}">
                      <a16:colId xmlns:a16="http://schemas.microsoft.com/office/drawing/2014/main" val="349014890"/>
                    </a:ext>
                  </a:extLst>
                </a:gridCol>
                <a:gridCol w="579490">
                  <a:extLst>
                    <a:ext uri="{9D8B030D-6E8A-4147-A177-3AD203B41FA5}">
                      <a16:colId xmlns:a16="http://schemas.microsoft.com/office/drawing/2014/main" val="2289166626"/>
                    </a:ext>
                  </a:extLst>
                </a:gridCol>
                <a:gridCol w="579490">
                  <a:extLst>
                    <a:ext uri="{9D8B030D-6E8A-4147-A177-3AD203B41FA5}">
                      <a16:colId xmlns:a16="http://schemas.microsoft.com/office/drawing/2014/main" val="363344281"/>
                    </a:ext>
                  </a:extLst>
                </a:gridCol>
              </a:tblGrid>
              <a:tr h="207640">
                <a:tc>
                  <a:txBody>
                    <a:bodyPr/>
                    <a:lstStyle/>
                    <a:p>
                      <a:pPr algn="l" fontAlgn="b"/>
                      <a:r>
                        <a:rPr lang="nl-NL" sz="1100" u="none" strike="noStrike" dirty="0">
                          <a:effectLst/>
                        </a:rPr>
                        <a:t> </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b="1" u="none" strike="noStrike" dirty="0">
                          <a:effectLst/>
                        </a:rPr>
                        <a:t>PI 21</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b="1" u="none" strike="noStrike">
                          <a:effectLst/>
                        </a:rPr>
                        <a:t> </a:t>
                      </a:r>
                      <a:endParaRPr lang="nl-NL"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nl-NL" sz="1100" b="1" u="none" strike="noStrike">
                          <a:effectLst/>
                        </a:rPr>
                        <a:t> </a:t>
                      </a:r>
                      <a:endParaRPr lang="nl-NL"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nl-NL" sz="1100" b="1" u="none" strike="noStrike" dirty="0">
                          <a:effectLst/>
                        </a:rPr>
                        <a:t>PI 20</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 </a:t>
                      </a:r>
                      <a:endParaRPr lang="nl-NL"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 </a:t>
                      </a:r>
                      <a:endParaRPr lang="nl-NL"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49129631"/>
                  </a:ext>
                </a:extLst>
              </a:tr>
              <a:tr h="207640">
                <a:tc>
                  <a:txBody>
                    <a:bodyPr/>
                    <a:lstStyle/>
                    <a:p>
                      <a:pPr algn="l" fontAlgn="b"/>
                      <a:endParaRPr lang="nl-NL" sz="1100" u="none" strike="noStrike" dirty="0">
                        <a:effectLst/>
                      </a:endParaRPr>
                    </a:p>
                    <a:p>
                      <a:pPr algn="l" fontAlgn="b"/>
                      <a:r>
                        <a:rPr lang="nl-NL" sz="1100" u="none" strike="noStrike" dirty="0">
                          <a:effectLst/>
                        </a:rPr>
                        <a:t>Team</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Planning</a:t>
                      </a:r>
                      <a:endParaRPr lang="nl-NL"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Velocity</a:t>
                      </a:r>
                      <a:endParaRPr lang="nl-NL"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Realisatie</a:t>
                      </a:r>
                      <a:endParaRPr lang="nl-NL"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Planning</a:t>
                      </a:r>
                      <a:endParaRPr lang="nl-NL"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Velocity</a:t>
                      </a:r>
                      <a:endParaRPr lang="nl-NL"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Realisatie</a:t>
                      </a:r>
                      <a:endParaRPr lang="nl-NL"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48623482"/>
                  </a:ext>
                </a:extLst>
              </a:tr>
              <a:tr h="207640">
                <a:tc>
                  <a:txBody>
                    <a:bodyPr/>
                    <a:lstStyle/>
                    <a:p>
                      <a:pPr algn="l" fontAlgn="b"/>
                      <a:r>
                        <a:rPr lang="nl-NL" sz="1100" u="none" strike="noStrike">
                          <a:effectLst/>
                        </a:rPr>
                        <a:t>PR02</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13</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13</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13</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2466420"/>
                  </a:ext>
                </a:extLst>
              </a:tr>
              <a:tr h="207640">
                <a:tc>
                  <a:txBody>
                    <a:bodyPr/>
                    <a:lstStyle/>
                    <a:p>
                      <a:pPr algn="l" fontAlgn="b"/>
                      <a:r>
                        <a:rPr lang="nl-NL" sz="1100" u="none" strike="noStrike">
                          <a:effectLst/>
                        </a:rPr>
                        <a:t>PR06</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94342748"/>
                  </a:ext>
                </a:extLst>
              </a:tr>
              <a:tr h="207640">
                <a:tc>
                  <a:txBody>
                    <a:bodyPr/>
                    <a:lstStyle/>
                    <a:p>
                      <a:pPr algn="l" fontAlgn="b"/>
                      <a:r>
                        <a:rPr lang="nl-NL" sz="1100" u="none" strike="noStrike">
                          <a:effectLst/>
                        </a:rPr>
                        <a:t>PR12-G</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25513807"/>
                  </a:ext>
                </a:extLst>
              </a:tr>
              <a:tr h="207640">
                <a:tc>
                  <a:txBody>
                    <a:bodyPr/>
                    <a:lstStyle/>
                    <a:p>
                      <a:pPr algn="l" fontAlgn="b"/>
                      <a:r>
                        <a:rPr lang="nl-NL" sz="1100" u="none" strike="noStrike">
                          <a:effectLst/>
                        </a:rPr>
                        <a:t>PR12-V</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16</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23606662"/>
                  </a:ext>
                </a:extLst>
              </a:tr>
              <a:tr h="207640">
                <a:tc>
                  <a:txBody>
                    <a:bodyPr/>
                    <a:lstStyle/>
                    <a:p>
                      <a:pPr algn="l" fontAlgn="b"/>
                      <a:r>
                        <a:rPr lang="nl-NL" sz="1100" u="none" strike="noStrike">
                          <a:effectLst/>
                        </a:rPr>
                        <a:t>PR13-U</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25416726"/>
                  </a:ext>
                </a:extLst>
              </a:tr>
              <a:tr h="207640">
                <a:tc>
                  <a:txBody>
                    <a:bodyPr/>
                    <a:lstStyle/>
                    <a:p>
                      <a:pPr algn="l" fontAlgn="b"/>
                      <a:r>
                        <a:rPr lang="nl-NL" sz="1100" u="none" strike="noStrike">
                          <a:effectLst/>
                        </a:rPr>
                        <a:t>PR16</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05847598"/>
                  </a:ext>
                </a:extLst>
              </a:tr>
              <a:tr h="207640">
                <a:tc>
                  <a:txBody>
                    <a:bodyPr/>
                    <a:lstStyle/>
                    <a:p>
                      <a:pPr algn="l" fontAlgn="b"/>
                      <a:r>
                        <a:rPr lang="nl-NL" sz="1100" u="none" strike="noStrike">
                          <a:effectLst/>
                        </a:rPr>
                        <a:t>PR2905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12</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6</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97032651"/>
                  </a:ext>
                </a:extLst>
              </a:tr>
              <a:tr h="207640">
                <a:tc>
                  <a:txBody>
                    <a:bodyPr/>
                    <a:lstStyle/>
                    <a:p>
                      <a:pPr algn="l" fontAlgn="b"/>
                      <a:r>
                        <a:rPr lang="nl-NL" sz="1100" u="none" strike="noStrike">
                          <a:effectLst/>
                        </a:rPr>
                        <a:t>PR30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37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33</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33</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46</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36</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35</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82234988"/>
                  </a:ext>
                </a:extLst>
              </a:tr>
              <a:tr h="207640">
                <a:tc>
                  <a:txBody>
                    <a:bodyPr/>
                    <a:lstStyle/>
                    <a:p>
                      <a:pPr algn="l" fontAlgn="b"/>
                      <a:r>
                        <a:rPr lang="nl-NL" sz="1100" u="none" strike="noStrike">
                          <a:effectLst/>
                        </a:rPr>
                        <a:t>PR31</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16</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15</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10</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11</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34159653"/>
                  </a:ext>
                </a:extLst>
              </a:tr>
              <a:tr h="207640">
                <a:tc>
                  <a:txBody>
                    <a:bodyPr/>
                    <a:lstStyle/>
                    <a:p>
                      <a:pPr algn="l" fontAlgn="b"/>
                      <a:r>
                        <a:rPr lang="nl-NL" sz="1100" u="none" strike="noStrike">
                          <a:effectLst/>
                        </a:rPr>
                        <a:t>PR33</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33</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28</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29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33</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27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33</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034257848"/>
                  </a:ext>
                </a:extLst>
              </a:tr>
              <a:tr h="207640">
                <a:tc>
                  <a:txBody>
                    <a:bodyPr/>
                    <a:lstStyle/>
                    <a:p>
                      <a:pPr algn="l" fontAlgn="b"/>
                      <a:r>
                        <a:rPr lang="nl-NL" sz="1100" u="none" strike="noStrike" dirty="0">
                          <a:effectLst/>
                        </a:rPr>
                        <a:t>PR34</a:t>
                      </a:r>
                      <a:endParaRPr lang="nl-NL"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17</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19</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21</a:t>
                      </a:r>
                      <a:endParaRPr lang="nl-NL"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nl-NL" sz="1100" u="none" strike="noStrike">
                          <a:effectLst/>
                        </a:rPr>
                        <a:t>15</a:t>
                      </a:r>
                      <a:endParaRPr lang="nl-NL"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74144239"/>
                  </a:ext>
                </a:extLst>
              </a:tr>
              <a:tr h="207640">
                <a:tc>
                  <a:txBody>
                    <a:bodyPr/>
                    <a:lstStyle/>
                    <a:p>
                      <a:pPr algn="l" fontAlgn="b"/>
                      <a:r>
                        <a:rPr lang="nl-NL" sz="1100" b="1" u="none" strike="noStrike" dirty="0">
                          <a:effectLst/>
                        </a:rPr>
                        <a:t>Totaal</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188</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142</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147</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173</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154</a:t>
                      </a:r>
                      <a:endParaRPr lang="nl-NL"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nl-NL" sz="1100" b="1" u="none" strike="noStrike" dirty="0">
                          <a:effectLst/>
                        </a:rPr>
                        <a:t>139</a:t>
                      </a:r>
                      <a:endParaRPr lang="nl-NL"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34544464"/>
                  </a:ext>
                </a:extLst>
              </a:tr>
            </a:tbl>
          </a:graphicData>
        </a:graphic>
      </p:graphicFrame>
    </p:spTree>
    <p:extLst>
      <p:ext uri="{BB962C8B-B14F-4D97-AF65-F5344CB8AC3E}">
        <p14:creationId xmlns:p14="http://schemas.microsoft.com/office/powerpoint/2010/main" val="1889845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fontScale="90000"/>
          </a:bodyPr>
          <a:lstStyle/>
          <a:p>
            <a:r>
              <a:rPr lang="nl-NL" sz="2000">
                <a:latin typeface="Verdana" panose="020B0604030504040204" pitchFamily="34" charset="0"/>
                <a:ea typeface="Verdana" panose="020B0604030504040204" pitchFamily="34" charset="0"/>
              </a:rPr>
              <a:t>KPI 2a/2b/2d: cumulatief stroomschema funnel en program </a:t>
            </a:r>
            <a:r>
              <a:rPr lang="nl-NL" sz="2000" err="1">
                <a:latin typeface="Verdana" panose="020B0604030504040204" pitchFamily="34" charset="0"/>
                <a:ea typeface="Verdana" panose="020B0604030504040204" pitchFamily="34" charset="0"/>
              </a:rPr>
              <a:t>backlog</a:t>
            </a:r>
            <a:br>
              <a:rPr lang="nl-NL" sz="2000">
                <a:latin typeface="Verdana" panose="020B0604030504040204" pitchFamily="34" charset="0"/>
                <a:ea typeface="Verdana" panose="020B0604030504040204" pitchFamily="34" charset="0"/>
              </a:rPr>
            </a:br>
            <a:endParaRPr lang="nl-NL" sz="1600" b="0">
              <a:latin typeface="Verdana" panose="020B0604030504040204" pitchFamily="34" charset="0"/>
              <a:ea typeface="Verdana" panose="020B0604030504040204" pitchFamily="34" charset="0"/>
            </a:endParaRPr>
          </a:p>
        </p:txBody>
      </p:sp>
      <p:sp>
        <p:nvSpPr>
          <p:cNvPr id="14" name="Tekstvak 13"/>
          <p:cNvSpPr txBox="1"/>
          <p:nvPr/>
        </p:nvSpPr>
        <p:spPr>
          <a:xfrm>
            <a:off x="414020" y="835428"/>
            <a:ext cx="8315960" cy="5078313"/>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Onderstaande overzicht geeft het verloop van issues en hun statussen van het funnelproces weer voor PI21. </a:t>
            </a:r>
          </a:p>
          <a:p>
            <a:pPr marL="171450" indent="-171450">
              <a:buFont typeface="Arial" panose="020B0604020202020204" pitchFamily="34" charset="0"/>
              <a:buChar char="•"/>
            </a:pPr>
            <a:r>
              <a:rPr lang="nl-NL" sz="1200" i="1" dirty="0">
                <a:latin typeface="Verdana" panose="020B0604030504040204" pitchFamily="34" charset="0"/>
                <a:ea typeface="Verdana" panose="020B0604030504040204" pitchFamily="34" charset="0"/>
              </a:rPr>
              <a:t>In Q1 is er sprake van een geleidelijke toename van nieuwe wensen/ideeën op de funnelbacklog</a:t>
            </a:r>
          </a:p>
          <a:p>
            <a:pPr marL="171450" indent="-171450">
              <a:buFont typeface="Arial" panose="020B0604020202020204" pitchFamily="34" charset="0"/>
              <a:buChar char="•"/>
            </a:pPr>
            <a:r>
              <a:rPr lang="nl-NL" sz="1200" i="1" dirty="0">
                <a:latin typeface="Verdana" panose="020B0604030504040204" pitchFamily="34" charset="0"/>
                <a:ea typeface="Verdana" panose="020B0604030504040204" pitchFamily="34" charset="0"/>
              </a:rPr>
              <a:t>Verder verloopt het funnelproces constant met analyse van en besluitvorming over nieuwe wensen en ideeën.  </a:t>
            </a:r>
          </a:p>
          <a:p>
            <a:pPr marL="171450" indent="-171450">
              <a:buFont typeface="Arial" panose="020B0604020202020204" pitchFamily="34" charset="0"/>
              <a:buChar char="•"/>
            </a:pPr>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p:txBody>
      </p:sp>
      <p:pic>
        <p:nvPicPr>
          <p:cNvPr id="4" name="Afbeelding 3">
            <a:extLst>
              <a:ext uri="{FF2B5EF4-FFF2-40B4-BE49-F238E27FC236}">
                <a16:creationId xmlns:a16="http://schemas.microsoft.com/office/drawing/2014/main" id="{950C1DBF-94D4-4AE6-A608-290D920FCFBD}"/>
              </a:ext>
            </a:extLst>
          </p:cNvPr>
          <p:cNvPicPr>
            <a:picLocks noChangeAspect="1"/>
          </p:cNvPicPr>
          <p:nvPr/>
        </p:nvPicPr>
        <p:blipFill>
          <a:blip r:embed="rId2"/>
          <a:stretch>
            <a:fillRect/>
          </a:stretch>
        </p:blipFill>
        <p:spPr>
          <a:xfrm>
            <a:off x="0" y="2140381"/>
            <a:ext cx="9144000" cy="4456837"/>
          </a:xfrm>
          <a:prstGeom prst="rect">
            <a:avLst/>
          </a:prstGeom>
        </p:spPr>
      </p:pic>
    </p:spTree>
    <p:extLst>
      <p:ext uri="{BB962C8B-B14F-4D97-AF65-F5344CB8AC3E}">
        <p14:creationId xmlns:p14="http://schemas.microsoft.com/office/powerpoint/2010/main" val="3797129878"/>
      </p:ext>
    </p:extLst>
  </p:cSld>
  <p:clrMapOvr>
    <a:masterClrMapping/>
  </p:clrMapOvr>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7b72d85-645c-4135-9dc2-064ed6bbd60d">
      <Terms xmlns="http://schemas.microsoft.com/office/infopath/2007/PartnerControls"/>
    </lcf76f155ced4ddcb4097134ff3c332f>
    <TaxCatchAll xmlns="57291170-a05f-427c-9450-23109c5b58a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EE89826ACF2144F92633487015B30A1" ma:contentTypeVersion="14" ma:contentTypeDescription="Een nieuw document maken." ma:contentTypeScope="" ma:versionID="3d46dce1a7e465a6e5ee2758cb2c5a90">
  <xsd:schema xmlns:xsd="http://www.w3.org/2001/XMLSchema" xmlns:xs="http://www.w3.org/2001/XMLSchema" xmlns:p="http://schemas.microsoft.com/office/2006/metadata/properties" xmlns:ns2="47b72d85-645c-4135-9dc2-064ed6bbd60d" xmlns:ns3="57291170-a05f-427c-9450-23109c5b58a9" targetNamespace="http://schemas.microsoft.com/office/2006/metadata/properties" ma:root="true" ma:fieldsID="5839028dcb59b40999398d601e0f908d" ns2:_="" ns3:_="">
    <xsd:import namespace="47b72d85-645c-4135-9dc2-064ed6bbd60d"/>
    <xsd:import namespace="57291170-a05f-427c-9450-23109c5b58a9"/>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b72d85-645c-4135-9dc2-064ed6bbd6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Afbeeldingtags" ma:readOnly="false" ma:fieldId="{5cf76f15-5ced-4ddc-b409-7134ff3c332f}" ma:taxonomyMulti="true" ma:sspId="0686c6ab-6d30-47f2-8615-ae0df19793a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7291170-a05f-427c-9450-23109c5b58a9"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eacf0cb-fd96-4802-aaa3-b8dd564d6c87}" ma:internalName="TaxCatchAll" ma:showField="CatchAllData" ma:web="57291170-a05f-427c-9450-23109c5b58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9789FF-D321-4A54-90BF-4DD76B18045A}">
  <ds:schemaRefs>
    <ds:schemaRef ds:uri="http://schemas.microsoft.com/office/2006/metadata/properties"/>
    <ds:schemaRef ds:uri="http://schemas.microsoft.com/office/infopath/2007/PartnerControls"/>
    <ds:schemaRef ds:uri="47b72d85-645c-4135-9dc2-064ed6bbd60d"/>
    <ds:schemaRef ds:uri="57291170-a05f-427c-9450-23109c5b58a9"/>
  </ds:schemaRefs>
</ds:datastoreItem>
</file>

<file path=customXml/itemProps2.xml><?xml version="1.0" encoding="utf-8"?>
<ds:datastoreItem xmlns:ds="http://schemas.openxmlformats.org/officeDocument/2006/customXml" ds:itemID="{CFD8F229-F274-4640-AAAF-9BD70A3706DC}">
  <ds:schemaRefs>
    <ds:schemaRef ds:uri="http://schemas.microsoft.com/sharepoint/v3/contenttype/forms"/>
  </ds:schemaRefs>
</ds:datastoreItem>
</file>

<file path=customXml/itemProps3.xml><?xml version="1.0" encoding="utf-8"?>
<ds:datastoreItem xmlns:ds="http://schemas.openxmlformats.org/officeDocument/2006/customXml" ds:itemID="{E200DABF-CC9D-445D-9201-350E7456E4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b72d85-645c-4135-9dc2-064ed6bbd60d"/>
    <ds:schemaRef ds:uri="57291170-a05f-427c-9450-23109c5b58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4635</TotalTime>
  <Words>895</Words>
  <Application>Microsoft Office PowerPoint</Application>
  <PresentationFormat>Diavoorstelling (4:3)</PresentationFormat>
  <Paragraphs>268</Paragraphs>
  <Slides>4</Slides>
  <Notes>0</Notes>
  <HiddenSlides>0</HiddenSlides>
  <MMClips>0</MMClips>
  <ScaleCrop>false</ScaleCrop>
  <HeadingPairs>
    <vt:vector size="6" baseType="variant">
      <vt:variant>
        <vt:lpstr>Gebruikte lettertypen</vt:lpstr>
      </vt:variant>
      <vt:variant>
        <vt:i4>4</vt:i4>
      </vt:variant>
      <vt:variant>
        <vt:lpstr>Thema</vt:lpstr>
      </vt:variant>
      <vt:variant>
        <vt:i4>5</vt:i4>
      </vt:variant>
      <vt:variant>
        <vt:lpstr>Diatitels</vt:lpstr>
      </vt:variant>
      <vt:variant>
        <vt:i4>4</vt:i4>
      </vt:variant>
    </vt:vector>
  </HeadingPairs>
  <TitlesOfParts>
    <vt:vector size="13" baseType="lpstr">
      <vt:lpstr>Arial</vt:lpstr>
      <vt:lpstr>Calibri</vt:lpstr>
      <vt:lpstr>Trebuchet MS</vt:lpstr>
      <vt:lpstr>Verdana</vt:lpstr>
      <vt:lpstr>Aangepast ontwerp</vt:lpstr>
      <vt:lpstr>1_Aangepast ontwerp</vt:lpstr>
      <vt:lpstr>2_Aangepast ontwerp</vt:lpstr>
      <vt:lpstr>3_Aangepast ontwerp</vt:lpstr>
      <vt:lpstr>4_Aangepast ontwerp</vt:lpstr>
      <vt:lpstr>KPI 2a/2b/2d: Voortgang per mijlpaalmoment</vt:lpstr>
      <vt:lpstr>KPI 2a/2b/2d: Voortgang per mijlpaalmoment Verschuivingen tussen huidige planning en prognose IWT-niveau per Q1 2022</vt:lpstr>
      <vt:lpstr>Realisatie op basis van de planning PI-21</vt:lpstr>
      <vt:lpstr>KPI 2a/2b/2d: cumulatief stroomschema funnel en program backlog </vt:lpstr>
    </vt:vector>
  </TitlesOfParts>
  <Company>Kriskras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Ewoud ten Hove</dc:creator>
  <cp:lastModifiedBy>Zeilmaker, Jasper</cp:lastModifiedBy>
  <cp:revision>1</cp:revision>
  <dcterms:created xsi:type="dcterms:W3CDTF">2017-01-06T08:36:46Z</dcterms:created>
  <dcterms:modified xsi:type="dcterms:W3CDTF">2022-05-10T09:00:40Z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0x010100FEE89826ACF2144F92633487015B30A1</vt:lpwstr>
  </property>
  <property fmtid="{D5CDD505-2E9C-101B-9397-08002B2CF9AE}" pid="3" name="MediaServiceImageTags">
    <vt:lpwstr/>
  </property>
</Properties>
</file>