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4.xml" ContentType="application/vnd.openxmlformats-officedocument.theme+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8" r:id="rId4"/>
    <p:sldMasterId id="2147483858" r:id="rId5"/>
    <p:sldMasterId id="2147483882" r:id="rId6"/>
    <p:sldMasterId id="2147483900" r:id="rId7"/>
    <p:sldMasterId id="2147483925" r:id="rId8"/>
  </p:sldMasterIdLst>
  <p:notesMasterIdLst>
    <p:notesMasterId r:id="rId15"/>
  </p:notesMasterIdLst>
  <p:handoutMasterIdLst>
    <p:handoutMasterId r:id="rId16"/>
  </p:handoutMasterIdLst>
  <p:sldIdLst>
    <p:sldId id="361" r:id="rId9"/>
    <p:sldId id="366" r:id="rId10"/>
    <p:sldId id="364" r:id="rId11"/>
    <p:sldId id="383" r:id="rId12"/>
    <p:sldId id="386" r:id="rId13"/>
    <p:sldId id="384" r:id="rId14"/>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63">
          <p15:clr>
            <a:srgbClr val="A4A3A4"/>
          </p15:clr>
        </p15:guide>
        <p15:guide id="2" orient="horz" pos="1141">
          <p15:clr>
            <a:srgbClr val="A4A3A4"/>
          </p15:clr>
        </p15:guide>
        <p15:guide id="3" orient="horz" pos="2286">
          <p15:clr>
            <a:srgbClr val="A4A3A4"/>
          </p15:clr>
        </p15:guide>
        <p15:guide id="4" pos="2892">
          <p15:clr>
            <a:srgbClr val="A4A3A4"/>
          </p15:clr>
        </p15:guide>
        <p15:guide id="5" pos="2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870C"/>
    <a:srgbClr val="275937"/>
    <a:srgbClr val="E17000"/>
    <a:srgbClr val="22293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69426A-F47F-45E0-A1EB-49EF89488B8C}" v="5" dt="2022-08-08T12:45:03.311"/>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Stijl, gemiddeld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Stijl, thema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505E3EF-67EA-436B-97B2-0124C06EBD24}" styleName="Stijl, gemiddeld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E9639D4-E3E2-4D34-9284-5A2195B3D0D7}" styleName="Stijl, licht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1460" y="48"/>
      </p:cViewPr>
      <p:guideLst>
        <p:guide orient="horz" pos="3863"/>
        <p:guide orient="horz" pos="1141"/>
        <p:guide orient="horz" pos="2286"/>
        <p:guide pos="2892"/>
        <p:guide pos="27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sper Zeilmaker" userId="0e1d3c67-b2d0-4968-bc37-610089353652" providerId="ADAL" clId="{2469426A-F47F-45E0-A1EB-49EF89488B8C}"/>
    <pc:docChg chg="addSld modSld sldOrd">
      <pc:chgData name="Jasper Zeilmaker" userId="0e1d3c67-b2d0-4968-bc37-610089353652" providerId="ADAL" clId="{2469426A-F47F-45E0-A1EB-49EF89488B8C}" dt="2022-08-08T12:45:05.541" v="3"/>
      <pc:docMkLst>
        <pc:docMk/>
      </pc:docMkLst>
      <pc:sldChg chg="add">
        <pc:chgData name="Jasper Zeilmaker" userId="0e1d3c67-b2d0-4968-bc37-610089353652" providerId="ADAL" clId="{2469426A-F47F-45E0-A1EB-49EF89488B8C}" dt="2022-08-08T12:45:03.310" v="1"/>
        <pc:sldMkLst>
          <pc:docMk/>
          <pc:sldMk cId="951418472" sldId="361"/>
        </pc:sldMkLst>
      </pc:sldChg>
      <pc:sldChg chg="modSp mod ord">
        <pc:chgData name="Jasper Zeilmaker" userId="0e1d3c67-b2d0-4968-bc37-610089353652" providerId="ADAL" clId="{2469426A-F47F-45E0-A1EB-49EF89488B8C}" dt="2022-08-08T12:45:05.541" v="3"/>
        <pc:sldMkLst>
          <pc:docMk/>
          <pc:sldMk cId="185589940" sldId="364"/>
        </pc:sldMkLst>
        <pc:spChg chg="mod">
          <ac:chgData name="Jasper Zeilmaker" userId="0e1d3c67-b2d0-4968-bc37-610089353652" providerId="ADAL" clId="{2469426A-F47F-45E0-A1EB-49EF89488B8C}" dt="2022-08-08T12:22:16.209" v="0" actId="207"/>
          <ac:spMkLst>
            <pc:docMk/>
            <pc:sldMk cId="185589940" sldId="364"/>
            <ac:spMk id="5" creationId="{00000000-0000-0000-0000-000000000000}"/>
          </ac:spMkLst>
        </pc:spChg>
      </pc:sldChg>
      <pc:sldChg chg="add">
        <pc:chgData name="Jasper Zeilmaker" userId="0e1d3c67-b2d0-4968-bc37-610089353652" providerId="ADAL" clId="{2469426A-F47F-45E0-A1EB-49EF89488B8C}" dt="2022-08-08T12:45:03.310" v="1"/>
        <pc:sldMkLst>
          <pc:docMk/>
          <pc:sldMk cId="85449185" sldId="366"/>
        </pc:sldMkLst>
      </pc:sldChg>
    </pc:docChg>
  </pc:docChgLst>
  <pc:docChgLst>
    <pc:chgData name="Zeilmaker, Jasper" userId="0e1d3c67-b2d0-4968-bc37-610089353652" providerId="ADAL" clId="{2469426A-F47F-45E0-A1EB-49EF89488B8C}"/>
    <pc:docChg chg="undo custSel modSld">
      <pc:chgData name="Zeilmaker, Jasper" userId="0e1d3c67-b2d0-4968-bc37-610089353652" providerId="ADAL" clId="{2469426A-F47F-45E0-A1EB-49EF89488B8C}" dt="2022-08-02T08:06:01.537" v="2006" actId="20577"/>
      <pc:docMkLst>
        <pc:docMk/>
      </pc:docMkLst>
      <pc:sldChg chg="modSp mod">
        <pc:chgData name="Zeilmaker, Jasper" userId="0e1d3c67-b2d0-4968-bc37-610089353652" providerId="ADAL" clId="{2469426A-F47F-45E0-A1EB-49EF89488B8C}" dt="2022-08-02T08:06:01.537" v="2006" actId="20577"/>
        <pc:sldMkLst>
          <pc:docMk/>
          <pc:sldMk cId="185589940" sldId="364"/>
        </pc:sldMkLst>
        <pc:spChg chg="mod">
          <ac:chgData name="Zeilmaker, Jasper" userId="0e1d3c67-b2d0-4968-bc37-610089353652" providerId="ADAL" clId="{2469426A-F47F-45E0-A1EB-49EF89488B8C}" dt="2022-08-02T08:06:01.537" v="2006" actId="20577"/>
          <ac:spMkLst>
            <pc:docMk/>
            <pc:sldMk cId="185589940" sldId="364"/>
            <ac:spMk id="5" creationId="{00000000-0000-0000-0000-000000000000}"/>
          </ac:spMkLst>
        </pc:spChg>
      </pc:sldChg>
      <pc:sldChg chg="addSp delSp modSp mod">
        <pc:chgData name="Zeilmaker, Jasper" userId="0e1d3c67-b2d0-4968-bc37-610089353652" providerId="ADAL" clId="{2469426A-F47F-45E0-A1EB-49EF89488B8C}" dt="2022-07-27T14:01:58.270" v="1792" actId="6549"/>
        <pc:sldMkLst>
          <pc:docMk/>
          <pc:sldMk cId="3797129878" sldId="384"/>
        </pc:sldMkLst>
        <pc:spChg chg="mod">
          <ac:chgData name="Zeilmaker, Jasper" userId="0e1d3c67-b2d0-4968-bc37-610089353652" providerId="ADAL" clId="{2469426A-F47F-45E0-A1EB-49EF89488B8C}" dt="2022-07-27T14:01:58.270" v="1792" actId="6549"/>
          <ac:spMkLst>
            <pc:docMk/>
            <pc:sldMk cId="3797129878" sldId="384"/>
            <ac:spMk id="14" creationId="{00000000-0000-0000-0000-000000000000}"/>
          </ac:spMkLst>
        </pc:spChg>
        <pc:picChg chg="del">
          <ac:chgData name="Zeilmaker, Jasper" userId="0e1d3c67-b2d0-4968-bc37-610089353652" providerId="ADAL" clId="{2469426A-F47F-45E0-A1EB-49EF89488B8C}" dt="2022-07-27T13:56:58.327" v="1243" actId="478"/>
          <ac:picMkLst>
            <pc:docMk/>
            <pc:sldMk cId="3797129878" sldId="384"/>
            <ac:picMk id="4" creationId="{950C1DBF-94D4-4AE6-A608-290D920FCFBD}"/>
          </ac:picMkLst>
        </pc:picChg>
        <pc:picChg chg="add mod">
          <ac:chgData name="Zeilmaker, Jasper" userId="0e1d3c67-b2d0-4968-bc37-610089353652" providerId="ADAL" clId="{2469426A-F47F-45E0-A1EB-49EF89488B8C}" dt="2022-07-27T14:01:33.343" v="1791" actId="1076"/>
          <ac:picMkLst>
            <pc:docMk/>
            <pc:sldMk cId="3797129878" sldId="384"/>
            <ac:picMk id="5" creationId="{B3FA59AC-BD64-E09D-847D-61CBB3316A5D}"/>
          </ac:picMkLst>
        </pc:picChg>
      </pc:sldChg>
      <pc:sldChg chg="addSp delSp modSp mod">
        <pc:chgData name="Zeilmaker, Jasper" userId="0e1d3c67-b2d0-4968-bc37-610089353652" providerId="ADAL" clId="{2469426A-F47F-45E0-A1EB-49EF89488B8C}" dt="2022-07-27T13:41:25.558" v="1238" actId="20577"/>
        <pc:sldMkLst>
          <pc:docMk/>
          <pc:sldMk cId="1889845176" sldId="386"/>
        </pc:sldMkLst>
        <pc:spChg chg="mod">
          <ac:chgData name="Zeilmaker, Jasper" userId="0e1d3c67-b2d0-4968-bc37-610089353652" providerId="ADAL" clId="{2469426A-F47F-45E0-A1EB-49EF89488B8C}" dt="2022-07-27T13:41:25.558" v="1238" actId="20577"/>
          <ac:spMkLst>
            <pc:docMk/>
            <pc:sldMk cId="1889845176" sldId="386"/>
            <ac:spMk id="2" creationId="{00000000-0000-0000-0000-000000000000}"/>
          </ac:spMkLst>
        </pc:spChg>
        <pc:spChg chg="mod">
          <ac:chgData name="Zeilmaker, Jasper" userId="0e1d3c67-b2d0-4968-bc37-610089353652" providerId="ADAL" clId="{2469426A-F47F-45E0-A1EB-49EF89488B8C}" dt="2022-07-27T13:41:09.140" v="1230" actId="20577"/>
          <ac:spMkLst>
            <pc:docMk/>
            <pc:sldMk cId="1889845176" sldId="386"/>
            <ac:spMk id="5" creationId="{736E8268-DEBF-46CF-8C4D-D93EC466CC84}"/>
          </ac:spMkLst>
        </pc:spChg>
        <pc:graphicFrameChg chg="del">
          <ac:chgData name="Zeilmaker, Jasper" userId="0e1d3c67-b2d0-4968-bc37-610089353652" providerId="ADAL" clId="{2469426A-F47F-45E0-A1EB-49EF89488B8C}" dt="2022-07-27T13:36:08.895" v="1186" actId="478"/>
          <ac:graphicFrameMkLst>
            <pc:docMk/>
            <pc:sldMk cId="1889845176" sldId="386"/>
            <ac:graphicFrameMk id="3" creationId="{753ED14C-7128-1526-5A0D-73238A4798A9}"/>
          </ac:graphicFrameMkLst>
        </pc:graphicFrameChg>
        <pc:graphicFrameChg chg="add del mod">
          <ac:chgData name="Zeilmaker, Jasper" userId="0e1d3c67-b2d0-4968-bc37-610089353652" providerId="ADAL" clId="{2469426A-F47F-45E0-A1EB-49EF89488B8C}" dt="2022-07-27T13:36:18.490" v="1188"/>
          <ac:graphicFrameMkLst>
            <pc:docMk/>
            <pc:sldMk cId="1889845176" sldId="386"/>
            <ac:graphicFrameMk id="4" creationId="{FE426F67-3624-12DD-16F2-698BA69A4E2F}"/>
          </ac:graphicFrameMkLst>
        </pc:graphicFrameChg>
        <pc:graphicFrameChg chg="add mod modGraphic">
          <ac:chgData name="Zeilmaker, Jasper" userId="0e1d3c67-b2d0-4968-bc37-610089353652" providerId="ADAL" clId="{2469426A-F47F-45E0-A1EB-49EF89488B8C}" dt="2022-07-27T13:37:37.813" v="1195" actId="1076"/>
          <ac:graphicFrameMkLst>
            <pc:docMk/>
            <pc:sldMk cId="1889845176" sldId="386"/>
            <ac:graphicFrameMk id="6" creationId="{3F7724D2-575C-68C4-A732-F2E73E52FBAA}"/>
          </ac:graphicFrameMkLst>
        </pc:graphicFrameChg>
        <pc:graphicFrameChg chg="del">
          <ac:chgData name="Zeilmaker, Jasper" userId="0e1d3c67-b2d0-4968-bc37-610089353652" providerId="ADAL" clId="{2469426A-F47F-45E0-A1EB-49EF89488B8C}" dt="2022-07-27T13:38:02.091" v="1196" actId="478"/>
          <ac:graphicFrameMkLst>
            <pc:docMk/>
            <pc:sldMk cId="1889845176" sldId="386"/>
            <ac:graphicFrameMk id="7" creationId="{E957C9CB-6FA7-4BED-8656-89E92A8F1257}"/>
          </ac:graphicFrameMkLst>
        </pc:graphicFrameChg>
        <pc:graphicFrameChg chg="add mod modGraphic">
          <ac:chgData name="Zeilmaker, Jasper" userId="0e1d3c67-b2d0-4968-bc37-610089353652" providerId="ADAL" clId="{2469426A-F47F-45E0-A1EB-49EF89488B8C}" dt="2022-07-27T13:39:43.089" v="1208" actId="255"/>
          <ac:graphicFrameMkLst>
            <pc:docMk/>
            <pc:sldMk cId="1889845176" sldId="386"/>
            <ac:graphicFrameMk id="8" creationId="{2409D3D1-2C03-58D0-7D08-A1E7955F4627}"/>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C8DB60-9960-7E4E-BA4A-B29DFB46F3EE}" type="datetime1">
              <a:rPr lang="nl-NL" smtClean="0"/>
              <a:t>8-8-2022</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70EAE8-FB6A-B847-B804-B8BC08416A0C}" type="slidenum">
              <a:rPr lang="nl-NL" smtClean="0"/>
              <a:t>‹nr.›</a:t>
            </a:fld>
            <a:endParaRPr lang="nl-NL"/>
          </a:p>
        </p:txBody>
      </p:sp>
    </p:spTree>
    <p:extLst>
      <p:ext uri="{BB962C8B-B14F-4D97-AF65-F5344CB8AC3E}">
        <p14:creationId xmlns:p14="http://schemas.microsoft.com/office/powerpoint/2010/main" val="1924335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443F22-96A7-2946-9F02-228CB8E4306F}" type="datetime1">
              <a:rPr lang="nl-NL" smtClean="0"/>
              <a:t>8-8-2022</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86D882-3718-4F40-87D5-7C3050DB7ED2}" type="slidenum">
              <a:rPr lang="nl-NL" smtClean="0"/>
              <a:t>‹nr.›</a:t>
            </a:fld>
            <a:endParaRPr lang="nl-NL"/>
          </a:p>
        </p:txBody>
      </p:sp>
    </p:spTree>
    <p:extLst>
      <p:ext uri="{BB962C8B-B14F-4D97-AF65-F5344CB8AC3E}">
        <p14:creationId xmlns:p14="http://schemas.microsoft.com/office/powerpoint/2010/main" val="227985874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dia">
    <p:spTree>
      <p:nvGrpSpPr>
        <p:cNvPr id="1" name=""/>
        <p:cNvGrpSpPr/>
        <p:nvPr/>
      </p:nvGrpSpPr>
      <p:grpSpPr>
        <a:xfrm>
          <a:off x="0" y="0"/>
          <a:ext cx="0" cy="0"/>
          <a:chOff x="0" y="0"/>
          <a:chExt cx="0" cy="0"/>
        </a:xfrm>
      </p:grpSpPr>
      <p:sp>
        <p:nvSpPr>
          <p:cNvPr id="8" name="Rechthoek 7"/>
          <p:cNvSpPr/>
          <p:nvPr userDrawn="1"/>
        </p:nvSpPr>
        <p:spPr>
          <a:xfrm>
            <a:off x="4579430" y="890588"/>
            <a:ext cx="4577082" cy="5967412"/>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4767108" y="1171764"/>
            <a:ext cx="4015134" cy="1235234"/>
          </a:xfrm>
        </p:spPr>
        <p:txBody>
          <a:bodyPr anchor="t"/>
          <a:lstStyle>
            <a:lvl1pPr algn="l">
              <a:defRPr b="1">
                <a:solidFill>
                  <a:schemeClr val="bg1"/>
                </a:solidFill>
              </a:defRPr>
            </a:lvl1pPr>
          </a:lstStyle>
          <a:p>
            <a:r>
              <a:rPr lang="nl-NL"/>
              <a:t>Titelstijl van model bewerken</a:t>
            </a:r>
          </a:p>
        </p:txBody>
      </p:sp>
      <p:sp>
        <p:nvSpPr>
          <p:cNvPr id="3" name="Subtitel 2"/>
          <p:cNvSpPr>
            <a:spLocks noGrp="1"/>
          </p:cNvSpPr>
          <p:nvPr>
            <p:ph type="subTitle" idx="1" hasCustomPrompt="1"/>
          </p:nvPr>
        </p:nvSpPr>
        <p:spPr>
          <a:xfrm>
            <a:off x="4767108" y="3424047"/>
            <a:ext cx="3878753" cy="1550153"/>
          </a:xfrm>
        </p:spPr>
        <p:txBody>
          <a:bodyPr>
            <a:normAutofit/>
          </a:bodyPr>
          <a:lstStyle>
            <a:lvl1pPr marL="0" indent="0" algn="l">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&lt;naam&gt;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a:p>
        </p:txBody>
      </p:sp>
      <p:sp>
        <p:nvSpPr>
          <p:cNvPr id="17" name="Tijdelijke aanduiding voor tekst 16"/>
          <p:cNvSpPr>
            <a:spLocks noGrp="1"/>
          </p:cNvSpPr>
          <p:nvPr>
            <p:ph type="body" sz="quarter" idx="11" hasCustomPrompt="1"/>
          </p:nvPr>
        </p:nvSpPr>
        <p:spPr>
          <a:xfrm>
            <a:off x="4767263" y="5402696"/>
            <a:ext cx="3878262" cy="931863"/>
          </a:xfrm>
        </p:spPr>
        <p:txBody>
          <a:bodyPr anchor="b">
            <a:noAutofit/>
          </a:bodyPr>
          <a:lstStyle>
            <a:lvl1pPr marL="0" indent="0" algn="l">
              <a:buFontTx/>
              <a:buNone/>
              <a:defRPr sz="1000">
                <a:solidFill>
                  <a:schemeClr val="bg1"/>
                </a:solidFill>
              </a:defRPr>
            </a:lvl1pPr>
            <a:lvl2pPr marL="457200" indent="0" algn="l">
              <a:buFontTx/>
              <a:buNone/>
              <a:defRPr sz="1000">
                <a:solidFill>
                  <a:schemeClr val="bg1"/>
                </a:solidFill>
              </a:defRPr>
            </a:lvl2pPr>
            <a:lvl3pPr marL="914400" indent="0" algn="l">
              <a:buFontTx/>
              <a:buNone/>
              <a:defRPr sz="1000">
                <a:solidFill>
                  <a:schemeClr val="bg1"/>
                </a:solidFill>
              </a:defRPr>
            </a:lvl3pPr>
            <a:lvl4pPr marL="1371600" indent="0" algn="l">
              <a:buFontTx/>
              <a:buNone/>
              <a:defRPr sz="1000">
                <a:solidFill>
                  <a:schemeClr val="bg1"/>
                </a:solidFill>
              </a:defRPr>
            </a:lvl4pPr>
            <a:lvl5pPr marL="1828800" indent="0" algn="l">
              <a:buFontTx/>
              <a:buNone/>
              <a:defRPr sz="1000">
                <a:solidFill>
                  <a:schemeClr val="bg1"/>
                </a:solidFill>
              </a:defRPr>
            </a:lvl5pPr>
          </a:lstStyle>
          <a:p>
            <a:pPr lvl="0"/>
            <a:r>
              <a:rPr lang="nl-NL"/>
              <a:t>&lt;versie&gt;</a:t>
            </a:r>
          </a:p>
        </p:txBody>
      </p:sp>
      <p:sp>
        <p:nvSpPr>
          <p:cNvPr id="23" name="Rechthoek 22"/>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243032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psomming + bee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42913" y="1811338"/>
            <a:ext cx="4453799" cy="4305685"/>
          </a:xfrm>
        </p:spPr>
        <p:txBody>
          <a:bodyPr>
            <a:normAutofit/>
          </a:bodyPr>
          <a:lstStyle>
            <a:lvl1pPr marL="285750" indent="-285750">
              <a:lnSpc>
                <a:spcPts val="2400"/>
              </a:lnSpc>
              <a:buFont typeface="Arial"/>
              <a:buChar char="•"/>
              <a:defRPr sz="1600">
                <a:solidFill>
                  <a:schemeClr val="tx1"/>
                </a:solidFill>
              </a:defRPr>
            </a:lvl1pPr>
            <a:lvl2pPr marL="457200" indent="0">
              <a:lnSpc>
                <a:spcPts val="2400"/>
              </a:lnSpc>
              <a:buFontTx/>
              <a:buNone/>
              <a:defRPr sz="1800"/>
            </a:lvl2pPr>
            <a:lvl3pPr marL="914400" indent="0">
              <a:lnSpc>
                <a:spcPts val="2400"/>
              </a:lnSpc>
              <a:buFontTx/>
              <a:buNone/>
              <a:defRPr sz="1800"/>
            </a:lvl3pPr>
            <a:lvl4pPr marL="1371600" indent="0">
              <a:lnSpc>
                <a:spcPts val="2400"/>
              </a:lnSpc>
              <a:buFontTx/>
              <a:buNone/>
              <a:defRPr sz="1800"/>
            </a:lvl4pPr>
            <a:lvl5pPr marL="1828800" indent="0">
              <a:lnSpc>
                <a:spcPts val="2400"/>
              </a:lnSpc>
              <a:buFontTx/>
              <a:buNone/>
              <a:defRPr sz="1800"/>
            </a:lvl5pPr>
          </a:lstStyle>
          <a:p>
            <a:pPr lvl="0"/>
            <a:r>
              <a:rPr lang="nl-NL"/>
              <a:t>Klik om de tekststijl van het model te bewerken</a:t>
            </a:r>
          </a:p>
        </p:txBody>
      </p:sp>
      <p:sp>
        <p:nvSpPr>
          <p:cNvPr id="7" name="Tijdelijke aanduiding voor afbeelding 6"/>
          <p:cNvSpPr>
            <a:spLocks noGrp="1"/>
          </p:cNvSpPr>
          <p:nvPr>
            <p:ph type="pic" sz="quarter" idx="13"/>
          </p:nvPr>
        </p:nvSpPr>
        <p:spPr>
          <a:xfrm>
            <a:off x="5186363" y="1811338"/>
            <a:ext cx="3494087" cy="4300538"/>
          </a:xfrm>
        </p:spPr>
        <p:txBody>
          <a:bodyPr/>
          <a:lstStyle/>
          <a:p>
            <a:endParaRPr lang="nl-NL"/>
          </a:p>
        </p:txBody>
      </p:sp>
    </p:spTree>
    <p:extLst>
      <p:ext uri="{BB962C8B-B14F-4D97-AF65-F5344CB8AC3E}">
        <p14:creationId xmlns:p14="http://schemas.microsoft.com/office/powerpoint/2010/main" val="2181187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opsomming 2collom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450850" y="1811338"/>
            <a:ext cx="8229600" cy="4256088"/>
          </a:xfrm>
        </p:spPr>
        <p:txBody>
          <a:bodyPr numCol="2" spcCol="360000"/>
          <a:lstStyle>
            <a:lvl1pPr marL="285750" indent="-285750" algn="l">
              <a:buFont typeface="Arial"/>
              <a:buChar char="•"/>
              <a:defRPr>
                <a:solidFill>
                  <a:schemeClr val="tx1"/>
                </a:solidFill>
              </a:defRPr>
            </a:lvl1pPr>
            <a:lvl2pPr marL="742950" indent="-285750" algn="l">
              <a:buFont typeface="Arial"/>
              <a:buChar char="•"/>
              <a:defRPr/>
            </a:lvl2pPr>
            <a:lvl3pPr marL="1200150" indent="-285750" algn="l">
              <a:buFont typeface="Arial"/>
              <a:buChar char="•"/>
              <a:defRPr/>
            </a:lvl3pPr>
            <a:lvl4pPr marL="1657350" indent="-285750" algn="l">
              <a:buFont typeface="Arial"/>
              <a:buChar char="•"/>
              <a:defRPr/>
            </a:lvl4pPr>
            <a:lvl5pPr marL="2114550" indent="-285750" algn="l">
              <a:buFont typeface="Arial"/>
              <a:buChar char="•"/>
              <a:defRPr/>
            </a:lvl5pPr>
          </a:lstStyle>
          <a:p>
            <a:pPr lvl="0"/>
            <a:r>
              <a:rPr lang="nl-NL"/>
              <a:t>Klik om de tekststijl van het model te bewerken</a:t>
            </a:r>
          </a:p>
        </p:txBody>
      </p:sp>
    </p:spTree>
    <p:extLst>
      <p:ext uri="{BB962C8B-B14F-4D97-AF65-F5344CB8AC3E}">
        <p14:creationId xmlns:p14="http://schemas.microsoft.com/office/powerpoint/2010/main" val="1251688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 bee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0" y="4779818"/>
            <a:ext cx="9144000" cy="1486045"/>
          </a:xfrm>
        </p:spPr>
        <p:txBody>
          <a:bodyPr>
            <a:normAutofit/>
          </a:bodyPr>
          <a:lstStyle>
            <a:lvl1pPr>
              <a:defRPr sz="1400"/>
            </a:lvl1pPr>
          </a:lstStyle>
          <a:p>
            <a:endParaRPr lang="nl-NL"/>
          </a:p>
        </p:txBody>
      </p:sp>
      <p:sp>
        <p:nvSpPr>
          <p:cNvPr id="7" name="Titel 1"/>
          <p:cNvSpPr>
            <a:spLocks noGrp="1"/>
          </p:cNvSpPr>
          <p:nvPr>
            <p:ph type="title"/>
          </p:nvPr>
        </p:nvSpPr>
        <p:spPr>
          <a:xfrm>
            <a:off x="450850" y="1169390"/>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7200" y="1811338"/>
            <a:ext cx="8223250" cy="2743200"/>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4046778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ekst + 2x beeld ho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50850" y="4078829"/>
            <a:ext cx="3890754" cy="2053685"/>
          </a:xfrm>
        </p:spPr>
        <p:txBody>
          <a:bodyPr>
            <a:normAutofit/>
          </a:bodyPr>
          <a:lstStyle>
            <a:lvl1pPr>
              <a:defRPr sz="1400"/>
            </a:lvl1pPr>
          </a:lstStyle>
          <a:p>
            <a:endParaRPr lang="nl-NL"/>
          </a:p>
        </p:txBody>
      </p:sp>
      <p:sp>
        <p:nvSpPr>
          <p:cNvPr id="7" name="Titel 1"/>
          <p:cNvSpPr>
            <a:spLocks noGrp="1"/>
          </p:cNvSpPr>
          <p:nvPr>
            <p:ph type="title"/>
          </p:nvPr>
        </p:nvSpPr>
        <p:spPr>
          <a:xfrm>
            <a:off x="450850" y="1169390"/>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0850" y="1811338"/>
            <a:ext cx="8229600" cy="2073559"/>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29"/>
            <a:ext cx="3890754" cy="2053685"/>
          </a:xfrm>
        </p:spPr>
        <p:txBody>
          <a:bodyPr>
            <a:normAutofit/>
          </a:bodyPr>
          <a:lstStyle>
            <a:lvl1pPr>
              <a:defRPr sz="1400"/>
            </a:lvl1pPr>
          </a:lstStyle>
          <a:p>
            <a:endParaRPr lang="nl-NL"/>
          </a:p>
        </p:txBody>
      </p:sp>
    </p:spTree>
    <p:extLst>
      <p:ext uri="{BB962C8B-B14F-4D97-AF65-F5344CB8AC3E}">
        <p14:creationId xmlns:p14="http://schemas.microsoft.com/office/powerpoint/2010/main" val="816870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ekst + 2x beeld ve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792644" y="1805082"/>
            <a:ext cx="3890754" cy="2053685"/>
          </a:xfrm>
        </p:spPr>
        <p:txBody>
          <a:bodyPr>
            <a:normAutofit/>
          </a:bodyPr>
          <a:lstStyle>
            <a:lvl1pPr>
              <a:defRPr sz="1400"/>
            </a:lvl1pPr>
          </a:lstStyle>
          <a:p>
            <a:endParaRPr lang="nl-NL"/>
          </a:p>
        </p:txBody>
      </p:sp>
      <p:sp>
        <p:nvSpPr>
          <p:cNvPr id="7" name="Titel 1"/>
          <p:cNvSpPr>
            <a:spLocks noGrp="1"/>
          </p:cNvSpPr>
          <p:nvPr>
            <p:ph type="title"/>
          </p:nvPr>
        </p:nvSpPr>
        <p:spPr>
          <a:xfrm>
            <a:off x="450850" y="1169390"/>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7200" y="1811338"/>
            <a:ext cx="3947060" cy="4321175"/>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29"/>
            <a:ext cx="3890754" cy="2053685"/>
          </a:xfrm>
        </p:spPr>
        <p:txBody>
          <a:bodyPr>
            <a:normAutofit/>
          </a:bodyPr>
          <a:lstStyle>
            <a:lvl1pPr>
              <a:defRPr sz="1400"/>
            </a:lvl1pPr>
          </a:lstStyle>
          <a:p>
            <a:endParaRPr lang="nl-NL"/>
          </a:p>
        </p:txBody>
      </p:sp>
    </p:spTree>
    <p:extLst>
      <p:ext uri="{BB962C8B-B14F-4D97-AF65-F5344CB8AC3E}">
        <p14:creationId xmlns:p14="http://schemas.microsoft.com/office/powerpoint/2010/main" val="2165758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kst+afbeelding">
    <p:spTree>
      <p:nvGrpSpPr>
        <p:cNvPr id="1" name=""/>
        <p:cNvGrpSpPr/>
        <p:nvPr/>
      </p:nvGrpSpPr>
      <p:grpSpPr>
        <a:xfrm>
          <a:off x="0" y="0"/>
          <a:ext cx="0" cy="0"/>
          <a:chOff x="0" y="0"/>
          <a:chExt cx="0" cy="0"/>
        </a:xfrm>
      </p:grpSpPr>
      <p:sp>
        <p:nvSpPr>
          <p:cNvPr id="2" name="Titel 1"/>
          <p:cNvSpPr>
            <a:spLocks noGrp="1"/>
          </p:cNvSpPr>
          <p:nvPr>
            <p:ph type="title"/>
          </p:nvPr>
        </p:nvSpPr>
        <p:spPr>
          <a:xfrm>
            <a:off x="450850" y="1169390"/>
            <a:ext cx="3736302" cy="663123"/>
          </a:xfrm>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C1BCF565-E116-0249-97A2-BDF505AB21A5}" type="datetime3">
              <a:rPr lang="nl-NL" smtClean="0"/>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tekst 5"/>
          <p:cNvSpPr>
            <a:spLocks noGrp="1"/>
          </p:cNvSpPr>
          <p:nvPr>
            <p:ph type="body" sz="quarter" idx="13"/>
          </p:nvPr>
        </p:nvSpPr>
        <p:spPr>
          <a:xfrm>
            <a:off x="457200" y="2182862"/>
            <a:ext cx="3729952" cy="2743200"/>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afbeelding 6"/>
          <p:cNvSpPr>
            <a:spLocks noGrp="1"/>
          </p:cNvSpPr>
          <p:nvPr>
            <p:ph type="pic" sz="quarter" idx="14"/>
          </p:nvPr>
        </p:nvSpPr>
        <p:spPr>
          <a:xfrm>
            <a:off x="4567238" y="1160462"/>
            <a:ext cx="4235017" cy="4972051"/>
          </a:xfrm>
        </p:spPr>
        <p:txBody>
          <a:bodyPr>
            <a:normAutofit/>
          </a:bodyPr>
          <a:lstStyle>
            <a:lvl1pPr>
              <a:defRPr sz="1400"/>
            </a:lvl1pPr>
          </a:lstStyle>
          <a:p>
            <a:endParaRPr lang="nl-NL"/>
          </a:p>
        </p:txBody>
      </p:sp>
    </p:spTree>
    <p:extLst>
      <p:ext uri="{BB962C8B-B14F-4D97-AF65-F5344CB8AC3E}">
        <p14:creationId xmlns:p14="http://schemas.microsoft.com/office/powerpoint/2010/main" val="1818760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5" y="1168400"/>
            <a:ext cx="6244648" cy="4159250"/>
          </a:xfrm>
        </p:spPr>
        <p:txBody>
          <a:bodyPr>
            <a:normAutofit/>
          </a:bodyPr>
          <a:lstStyle>
            <a:lvl1pPr>
              <a:defRPr sz="1400"/>
            </a:lvl1pPr>
          </a:lstStyle>
          <a:p>
            <a:endParaRPr lang="nl-NL"/>
          </a:p>
        </p:txBody>
      </p:sp>
      <p:sp>
        <p:nvSpPr>
          <p:cNvPr id="2" name="Titel 1"/>
          <p:cNvSpPr>
            <a:spLocks noGrp="1"/>
          </p:cNvSpPr>
          <p:nvPr>
            <p:ph type="title"/>
          </p:nvPr>
        </p:nvSpPr>
        <p:spPr>
          <a:xfrm>
            <a:off x="1445203" y="5384243"/>
            <a:ext cx="6244070" cy="519333"/>
          </a:xfrm>
        </p:spPr>
        <p:txBody>
          <a:bodyPr>
            <a:normAutofit/>
          </a:bodyPr>
          <a:lstStyle>
            <a:lvl1pPr>
              <a:defRPr sz="20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5" y="5765367"/>
            <a:ext cx="6245225" cy="407987"/>
          </a:xfrm>
        </p:spPr>
        <p:txBody>
          <a:bodyPr>
            <a:noAutofit/>
          </a:bodyPr>
          <a:lstStyle>
            <a:lvl1pPr algn="l">
              <a:defRPr sz="1400">
                <a:solidFill>
                  <a:srgbClr val="000000"/>
                </a:solidFill>
              </a:defRPr>
            </a:lvl1pPr>
            <a:lvl2pPr algn="l">
              <a:defRPr sz="1400"/>
            </a:lvl2pPr>
            <a:lvl3pPr algn="l">
              <a:defRPr sz="1400"/>
            </a:lvl3pPr>
            <a:lvl4pPr algn="l">
              <a:defRPr sz="1400"/>
            </a:lvl4pPr>
            <a:lvl5pPr algn="l">
              <a:defRPr sz="1400"/>
            </a:lvl5pPr>
          </a:lstStyle>
          <a:p>
            <a:pPr lvl="0"/>
            <a:r>
              <a:rPr lang="nl-NL"/>
              <a:t>Klik om de tekststijl van het model te bewerken</a:t>
            </a:r>
          </a:p>
        </p:txBody>
      </p:sp>
    </p:spTree>
    <p:extLst>
      <p:ext uri="{BB962C8B-B14F-4D97-AF65-F5344CB8AC3E}">
        <p14:creationId xmlns:p14="http://schemas.microsoft.com/office/powerpoint/2010/main" val="10789531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afbeeldingen verticaal">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4" y="1168400"/>
            <a:ext cx="2919557" cy="4159250"/>
          </a:xfrm>
        </p:spPr>
        <p:txBody>
          <a:bodyPr>
            <a:normAutofit/>
          </a:bodyPr>
          <a:lstStyle>
            <a:lvl1pPr>
              <a:defRPr sz="1400"/>
            </a:lvl1pPr>
          </a:lstStyle>
          <a:p>
            <a:endParaRPr lang="nl-NL"/>
          </a:p>
        </p:txBody>
      </p:sp>
      <p:sp>
        <p:nvSpPr>
          <p:cNvPr id="2" name="Titel 1"/>
          <p:cNvSpPr>
            <a:spLocks noGrp="1"/>
          </p:cNvSpPr>
          <p:nvPr>
            <p:ph type="title"/>
          </p:nvPr>
        </p:nvSpPr>
        <p:spPr>
          <a:xfrm>
            <a:off x="1445203" y="5384243"/>
            <a:ext cx="6244070" cy="519333"/>
          </a:xfrm>
        </p:spPr>
        <p:txBody>
          <a:bodyPr>
            <a:normAutofit/>
          </a:bodyPr>
          <a:lstStyle>
            <a:lvl1pPr>
              <a:defRPr sz="20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5" y="5765367"/>
            <a:ext cx="6245225" cy="407987"/>
          </a:xfrm>
        </p:spPr>
        <p:txBody>
          <a:bodyPr>
            <a:noAutofit/>
          </a:bodyPr>
          <a:lstStyle>
            <a:lvl1pPr algn="l">
              <a:defRPr sz="1400">
                <a:solidFill>
                  <a:srgbClr val="000000"/>
                </a:solidFill>
              </a:defRPr>
            </a:lvl1pPr>
            <a:lvl2pPr algn="l">
              <a:defRPr sz="1400"/>
            </a:lvl2pPr>
            <a:lvl3pPr algn="l">
              <a:defRPr sz="1400"/>
            </a:lvl3pPr>
            <a:lvl4pPr algn="l">
              <a:defRPr sz="1400"/>
            </a:lvl4pPr>
            <a:lvl5pPr algn="l">
              <a:defRPr sz="1400"/>
            </a:lvl5pPr>
          </a:lstStyle>
          <a:p>
            <a:pPr lvl="0"/>
            <a:r>
              <a:rPr lang="nl-NL"/>
              <a:t>Klik om de tekststijl van het model te bewerken</a:t>
            </a:r>
          </a:p>
        </p:txBody>
      </p:sp>
      <p:sp>
        <p:nvSpPr>
          <p:cNvPr id="8" name="Tijdelijke aanduiding voor afbeelding 8"/>
          <p:cNvSpPr>
            <a:spLocks noGrp="1"/>
          </p:cNvSpPr>
          <p:nvPr>
            <p:ph type="pic" sz="quarter" idx="14"/>
          </p:nvPr>
        </p:nvSpPr>
        <p:spPr>
          <a:xfrm>
            <a:off x="4756727" y="1160463"/>
            <a:ext cx="2932546" cy="4159250"/>
          </a:xfrm>
        </p:spPr>
        <p:txBody>
          <a:bodyPr>
            <a:normAutofit/>
          </a:bodyPr>
          <a:lstStyle>
            <a:lvl1pPr>
              <a:defRPr sz="1400"/>
            </a:lvl1pPr>
          </a:lstStyle>
          <a:p>
            <a:endParaRPr lang="nl-NL"/>
          </a:p>
        </p:txBody>
      </p:sp>
    </p:spTree>
    <p:extLst>
      <p:ext uri="{BB962C8B-B14F-4D97-AF65-F5344CB8AC3E}">
        <p14:creationId xmlns:p14="http://schemas.microsoft.com/office/powerpoint/2010/main" val="36652152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el dia">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p:nvPr>
        </p:nvSpPr>
        <p:spPr>
          <a:xfrm>
            <a:off x="4767108" y="1171764"/>
            <a:ext cx="4015134" cy="1235234"/>
          </a:xfrm>
        </p:spPr>
        <p:txBody>
          <a:bodyPr anchor="t"/>
          <a:lstStyle>
            <a:lvl1pPr algn="l">
              <a:defRPr b="1">
                <a:solidFill>
                  <a:schemeClr val="bg1"/>
                </a:solidFill>
              </a:defRPr>
            </a:lvl1pPr>
          </a:lstStyle>
          <a:p>
            <a:r>
              <a:rPr lang="nl-NL"/>
              <a:t>Titelstijl van model bewerken</a:t>
            </a:r>
          </a:p>
        </p:txBody>
      </p:sp>
      <p:sp>
        <p:nvSpPr>
          <p:cNvPr id="3" name="Subtitel 2"/>
          <p:cNvSpPr>
            <a:spLocks noGrp="1"/>
          </p:cNvSpPr>
          <p:nvPr>
            <p:ph type="subTitle" idx="1" hasCustomPrompt="1"/>
          </p:nvPr>
        </p:nvSpPr>
        <p:spPr>
          <a:xfrm>
            <a:off x="4767109" y="3424049"/>
            <a:ext cx="3878753" cy="1550153"/>
          </a:xfrm>
        </p:spPr>
        <p:txBody>
          <a:bodyPr>
            <a:normAutofit/>
          </a:bodyPr>
          <a:lstStyle>
            <a:lvl1pPr marL="0" indent="0" algn="l">
              <a:buNone/>
              <a:defRPr sz="135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&lt;naam&gt;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17" name="Tijdelijke aanduiding voor tekst 16"/>
          <p:cNvSpPr>
            <a:spLocks noGrp="1"/>
          </p:cNvSpPr>
          <p:nvPr>
            <p:ph type="body" sz="quarter" idx="11" hasCustomPrompt="1"/>
          </p:nvPr>
        </p:nvSpPr>
        <p:spPr>
          <a:xfrm>
            <a:off x="4767263" y="5402698"/>
            <a:ext cx="3878262" cy="931863"/>
          </a:xfrm>
        </p:spPr>
        <p:txBody>
          <a:bodyPr anchor="b">
            <a:noAutofit/>
          </a:bodyPr>
          <a:lstStyle>
            <a:lvl1pPr marL="0" indent="0" algn="l">
              <a:buFontTx/>
              <a:buNone/>
              <a:defRPr sz="750">
                <a:solidFill>
                  <a:schemeClr val="bg1"/>
                </a:solidFill>
              </a:defRPr>
            </a:lvl1pPr>
            <a:lvl2pPr marL="342900" indent="0" algn="l">
              <a:buFontTx/>
              <a:buNone/>
              <a:defRPr sz="750">
                <a:solidFill>
                  <a:schemeClr val="bg1"/>
                </a:solidFill>
              </a:defRPr>
            </a:lvl2pPr>
            <a:lvl3pPr marL="685800" indent="0" algn="l">
              <a:buFontTx/>
              <a:buNone/>
              <a:defRPr sz="750">
                <a:solidFill>
                  <a:schemeClr val="bg1"/>
                </a:solidFill>
              </a:defRPr>
            </a:lvl3pPr>
            <a:lvl4pPr marL="1028700" indent="0" algn="l">
              <a:buFontTx/>
              <a:buNone/>
              <a:defRPr sz="750">
                <a:solidFill>
                  <a:schemeClr val="bg1"/>
                </a:solidFill>
              </a:defRPr>
            </a:lvl4pPr>
            <a:lvl5pPr marL="1371600" indent="0" algn="l">
              <a:buFontTx/>
              <a:buNone/>
              <a:defRPr sz="750">
                <a:solidFill>
                  <a:schemeClr val="bg1"/>
                </a:solidFill>
              </a:defRPr>
            </a:lvl5pPr>
          </a:lstStyle>
          <a:p>
            <a:pPr lvl="0"/>
            <a:r>
              <a:rPr lang="nl-NL"/>
              <a:t>&lt;versie&gt;</a:t>
            </a:r>
          </a:p>
        </p:txBody>
      </p:sp>
      <p:sp>
        <p:nvSpPr>
          <p:cNvPr id="23" name="Rechthoek 22"/>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27122262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oofdstuk + afb ">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468749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oofdstuk + afb ">
    <p:spTree>
      <p:nvGrpSpPr>
        <p:cNvPr id="1" name=""/>
        <p:cNvGrpSpPr/>
        <p:nvPr/>
      </p:nvGrpSpPr>
      <p:grpSpPr>
        <a:xfrm>
          <a:off x="0" y="0"/>
          <a:ext cx="0" cy="0"/>
          <a:chOff x="0" y="0"/>
          <a:chExt cx="0" cy="0"/>
        </a:xfrm>
      </p:grpSpPr>
      <p:sp>
        <p:nvSpPr>
          <p:cNvPr id="8" name="Rechthoek 7"/>
          <p:cNvSpPr/>
          <p:nvPr userDrawn="1"/>
        </p:nvSpPr>
        <p:spPr>
          <a:xfrm>
            <a:off x="4579430" y="890588"/>
            <a:ext cx="4577082" cy="5967412"/>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10147242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36065846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E17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42796480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767108" y="1171764"/>
            <a:ext cx="4015134"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24971183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42913" y="1171764"/>
            <a:ext cx="8216179"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0" name="Rechthoek 9"/>
          <p:cNvSpPr/>
          <p:nvPr userDrawn="1"/>
        </p:nvSpPr>
        <p:spPr>
          <a:xfrm>
            <a:off x="-6256" y="6499852"/>
            <a:ext cx="9156512"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8" name="Rechthoek 7"/>
          <p:cNvSpPr/>
          <p:nvPr userDrawn="1"/>
        </p:nvSpPr>
        <p:spPr>
          <a:xfrm>
            <a:off x="0" y="6513086"/>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33B407B4-DD70-D045-8D0A-4EFC055441BF}" type="datetime3">
              <a:rPr lang="nl-NL" smtClean="0"/>
              <a:t>8/8/22</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a:p>
        </p:txBody>
      </p:sp>
    </p:spTree>
    <p:extLst>
      <p:ext uri="{BB962C8B-B14F-4D97-AF65-F5344CB8AC3E}">
        <p14:creationId xmlns:p14="http://schemas.microsoft.com/office/powerpoint/2010/main" val="37754988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_Hoofdstuk alleen tekst">
    <p:spTree>
      <p:nvGrpSpPr>
        <p:cNvPr id="1" name=""/>
        <p:cNvGrpSpPr/>
        <p:nvPr/>
      </p:nvGrpSpPr>
      <p:grpSpPr>
        <a:xfrm>
          <a:off x="0" y="0"/>
          <a:ext cx="0" cy="0"/>
          <a:chOff x="0" y="0"/>
          <a:chExt cx="0" cy="0"/>
        </a:xfrm>
      </p:grpSpPr>
      <p:sp>
        <p:nvSpPr>
          <p:cNvPr id="10" name="Rechthoek 9"/>
          <p:cNvSpPr/>
          <p:nvPr userDrawn="1"/>
        </p:nvSpPr>
        <p:spPr>
          <a:xfrm>
            <a:off x="189" y="828241"/>
            <a:ext cx="9156512" cy="5671610"/>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42913" y="1171764"/>
            <a:ext cx="8216179"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Rechthoek 12"/>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16488351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4125170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 om de tekststijl van het model te bewerken</a:t>
            </a:r>
          </a:p>
        </p:txBody>
      </p:sp>
    </p:spTree>
    <p:extLst>
      <p:ext uri="{BB962C8B-B14F-4D97-AF65-F5344CB8AC3E}">
        <p14:creationId xmlns:p14="http://schemas.microsoft.com/office/powerpoint/2010/main" val="8394394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psomming + bee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42914" y="1811338"/>
            <a:ext cx="4453799"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 om de tekststijl van het model te bewerken</a:t>
            </a:r>
          </a:p>
        </p:txBody>
      </p:sp>
      <p:sp>
        <p:nvSpPr>
          <p:cNvPr id="7" name="Tijdelijke aanduiding voor afbeelding 6"/>
          <p:cNvSpPr>
            <a:spLocks noGrp="1"/>
          </p:cNvSpPr>
          <p:nvPr>
            <p:ph type="pic" sz="quarter" idx="13"/>
          </p:nvPr>
        </p:nvSpPr>
        <p:spPr>
          <a:xfrm>
            <a:off x="5186364" y="1811338"/>
            <a:ext cx="3494087" cy="4300538"/>
          </a:xfrm>
        </p:spPr>
        <p:txBody>
          <a:bodyPr/>
          <a:lstStyle/>
          <a:p>
            <a:endParaRPr lang="nl-NL"/>
          </a:p>
        </p:txBody>
      </p:sp>
    </p:spTree>
    <p:extLst>
      <p:ext uri="{BB962C8B-B14F-4D97-AF65-F5344CB8AC3E}">
        <p14:creationId xmlns:p14="http://schemas.microsoft.com/office/powerpoint/2010/main" val="20348383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opsomming 2collom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450850" y="1811338"/>
            <a:ext cx="8229600" cy="4256088"/>
          </a:xfrm>
        </p:spPr>
        <p:txBody>
          <a:bodyPr numCol="2" spcCol="360000"/>
          <a:lstStyle>
            <a:lvl1pPr marL="214313" indent="-214313" algn="l">
              <a:buFont typeface="Arial"/>
              <a:buChar char="•"/>
              <a:defRPr>
                <a:solidFill>
                  <a:schemeClr val="tx1"/>
                </a:solidFill>
              </a:defRPr>
            </a:lvl1pPr>
            <a:lvl2pPr marL="557213" indent="-214313" algn="l">
              <a:buFont typeface="Arial"/>
              <a:buChar char="•"/>
              <a:defRPr/>
            </a:lvl2pPr>
            <a:lvl3pPr marL="900113" indent="-214313" algn="l">
              <a:buFont typeface="Arial"/>
              <a:buChar char="•"/>
              <a:defRPr/>
            </a:lvl3pPr>
            <a:lvl4pPr marL="1243013" indent="-214313" algn="l">
              <a:buFont typeface="Arial"/>
              <a:buChar char="•"/>
              <a:defRPr/>
            </a:lvl4pPr>
            <a:lvl5pPr marL="1585913" indent="-214313" algn="l">
              <a:buFont typeface="Arial"/>
              <a:buChar char="•"/>
              <a:defRPr/>
            </a:lvl5pPr>
          </a:lstStyle>
          <a:p>
            <a:pPr lvl="0"/>
            <a:r>
              <a:rPr lang="nl-NL"/>
              <a:t>Klik om de tekststijl van het model te bewerken</a:t>
            </a:r>
          </a:p>
        </p:txBody>
      </p:sp>
    </p:spTree>
    <p:extLst>
      <p:ext uri="{BB962C8B-B14F-4D97-AF65-F5344CB8AC3E}">
        <p14:creationId xmlns:p14="http://schemas.microsoft.com/office/powerpoint/2010/main" val="40458119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kst + bee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0" y="4779820"/>
            <a:ext cx="9144000" cy="148604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7200" y="1811338"/>
            <a:ext cx="8223250"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994421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26528569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ekst + 2x beeld ho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50850" y="4078831"/>
            <a:ext cx="3890754" cy="205368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0850" y="1811340"/>
            <a:ext cx="8229600" cy="2073559"/>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endParaRPr lang="nl-NL"/>
          </a:p>
        </p:txBody>
      </p:sp>
    </p:spTree>
    <p:extLst>
      <p:ext uri="{BB962C8B-B14F-4D97-AF65-F5344CB8AC3E}">
        <p14:creationId xmlns:p14="http://schemas.microsoft.com/office/powerpoint/2010/main" val="23659640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Tekst + 2x beeld ve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792644" y="1805084"/>
            <a:ext cx="3890754" cy="205368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7201" y="1811340"/>
            <a:ext cx="3947060" cy="432117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endParaRPr lang="nl-NL"/>
          </a:p>
        </p:txBody>
      </p:sp>
    </p:spTree>
    <p:extLst>
      <p:ext uri="{BB962C8B-B14F-4D97-AF65-F5344CB8AC3E}">
        <p14:creationId xmlns:p14="http://schemas.microsoft.com/office/powerpoint/2010/main" val="30534831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ekst+afbeelding">
    <p:spTree>
      <p:nvGrpSpPr>
        <p:cNvPr id="1" name=""/>
        <p:cNvGrpSpPr/>
        <p:nvPr/>
      </p:nvGrpSpPr>
      <p:grpSpPr>
        <a:xfrm>
          <a:off x="0" y="0"/>
          <a:ext cx="0" cy="0"/>
          <a:chOff x="0" y="0"/>
          <a:chExt cx="0" cy="0"/>
        </a:xfrm>
      </p:grpSpPr>
      <p:sp>
        <p:nvSpPr>
          <p:cNvPr id="2" name="Titel 1"/>
          <p:cNvSpPr>
            <a:spLocks noGrp="1"/>
          </p:cNvSpPr>
          <p:nvPr>
            <p:ph type="title"/>
          </p:nvPr>
        </p:nvSpPr>
        <p:spPr>
          <a:xfrm>
            <a:off x="450850" y="1169392"/>
            <a:ext cx="3736302" cy="663123"/>
          </a:xfrm>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C1BCF565-E116-0249-97A2-BDF505AB21A5}" type="datetime3">
              <a:rPr lang="nl-NL" smtClean="0"/>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tekst 5"/>
          <p:cNvSpPr>
            <a:spLocks noGrp="1"/>
          </p:cNvSpPr>
          <p:nvPr>
            <p:ph type="body" sz="quarter" idx="13"/>
          </p:nvPr>
        </p:nvSpPr>
        <p:spPr>
          <a:xfrm>
            <a:off x="457200" y="2182862"/>
            <a:ext cx="3729952"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afbeelding 6"/>
          <p:cNvSpPr>
            <a:spLocks noGrp="1"/>
          </p:cNvSpPr>
          <p:nvPr>
            <p:ph type="pic" sz="quarter" idx="14"/>
          </p:nvPr>
        </p:nvSpPr>
        <p:spPr>
          <a:xfrm>
            <a:off x="4567239" y="1160464"/>
            <a:ext cx="4235017" cy="4972051"/>
          </a:xfrm>
        </p:spPr>
        <p:txBody>
          <a:bodyPr>
            <a:normAutofit/>
          </a:bodyPr>
          <a:lstStyle>
            <a:lvl1pPr>
              <a:defRPr sz="1050"/>
            </a:lvl1pPr>
          </a:lstStyle>
          <a:p>
            <a:endParaRPr lang="nl-NL"/>
          </a:p>
        </p:txBody>
      </p:sp>
    </p:spTree>
    <p:extLst>
      <p:ext uri="{BB962C8B-B14F-4D97-AF65-F5344CB8AC3E}">
        <p14:creationId xmlns:p14="http://schemas.microsoft.com/office/powerpoint/2010/main" val="36369164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6" y="1168400"/>
            <a:ext cx="6244648" cy="4159250"/>
          </a:xfrm>
        </p:spPr>
        <p:txBody>
          <a:bodyPr>
            <a:normAutofit/>
          </a:bodyPr>
          <a:lstStyle>
            <a:lvl1pPr>
              <a:defRPr sz="1050"/>
            </a:lvl1pPr>
          </a:lstStyle>
          <a:p>
            <a:endParaRPr lang="nl-NL"/>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 om de tekststijl van het model te bewerken</a:t>
            </a:r>
          </a:p>
        </p:txBody>
      </p:sp>
    </p:spTree>
    <p:extLst>
      <p:ext uri="{BB962C8B-B14F-4D97-AF65-F5344CB8AC3E}">
        <p14:creationId xmlns:p14="http://schemas.microsoft.com/office/powerpoint/2010/main" val="203139978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 afbeeldingen verticaal">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5" y="1168400"/>
            <a:ext cx="2919557" cy="4159250"/>
          </a:xfrm>
        </p:spPr>
        <p:txBody>
          <a:bodyPr>
            <a:normAutofit/>
          </a:bodyPr>
          <a:lstStyle>
            <a:lvl1pPr>
              <a:defRPr sz="1050"/>
            </a:lvl1pPr>
          </a:lstStyle>
          <a:p>
            <a:endParaRPr lang="nl-NL"/>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 om de tekststijl van het model te bewerken</a:t>
            </a:r>
          </a:p>
        </p:txBody>
      </p:sp>
      <p:sp>
        <p:nvSpPr>
          <p:cNvPr id="8" name="Tijdelijke aanduiding voor afbeelding 8"/>
          <p:cNvSpPr>
            <a:spLocks noGrp="1"/>
          </p:cNvSpPr>
          <p:nvPr>
            <p:ph type="pic" sz="quarter" idx="14"/>
          </p:nvPr>
        </p:nvSpPr>
        <p:spPr>
          <a:xfrm>
            <a:off x="4756728" y="1160463"/>
            <a:ext cx="2932546" cy="4159250"/>
          </a:xfrm>
        </p:spPr>
        <p:txBody>
          <a:bodyPr>
            <a:normAutofit/>
          </a:bodyPr>
          <a:lstStyle>
            <a:lvl1pPr>
              <a:defRPr sz="1050"/>
            </a:lvl1pPr>
          </a:lstStyle>
          <a:p>
            <a:endParaRPr lang="nl-NL"/>
          </a:p>
        </p:txBody>
      </p:sp>
    </p:spTree>
    <p:extLst>
      <p:ext uri="{BB962C8B-B14F-4D97-AF65-F5344CB8AC3E}">
        <p14:creationId xmlns:p14="http://schemas.microsoft.com/office/powerpoint/2010/main" val="18119466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Titel met tekst">
    <p:spTree>
      <p:nvGrpSpPr>
        <p:cNvPr id="1" name=""/>
        <p:cNvGrpSpPr/>
        <p:nvPr/>
      </p:nvGrpSpPr>
      <p:grpSpPr>
        <a:xfrm>
          <a:off x="0" y="0"/>
          <a:ext cx="0" cy="0"/>
          <a:chOff x="0" y="0"/>
          <a:chExt cx="0" cy="0"/>
        </a:xfrm>
      </p:grpSpPr>
      <p:sp>
        <p:nvSpPr>
          <p:cNvPr id="14" name="Tijdelijke aanduiding voor inhoud 13">
            <a:extLst>
              <a:ext uri="{FF2B5EF4-FFF2-40B4-BE49-F238E27FC236}">
                <a16:creationId xmlns:a16="http://schemas.microsoft.com/office/drawing/2014/main" id="{8F5ACC98-DB86-4D69-A655-969E877DF433}"/>
              </a:ext>
            </a:extLst>
          </p:cNvPr>
          <p:cNvSpPr>
            <a:spLocks noGrp="1"/>
          </p:cNvSpPr>
          <p:nvPr>
            <p:ph sz="quarter" idx="12"/>
          </p:nvPr>
        </p:nvSpPr>
        <p:spPr>
          <a:xfrm>
            <a:off x="809623" y="1800230"/>
            <a:ext cx="8171245" cy="450056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3" name="Title 2">
            <a:extLst>
              <a:ext uri="{FF2B5EF4-FFF2-40B4-BE49-F238E27FC236}">
                <a16:creationId xmlns:a16="http://schemas.microsoft.com/office/drawing/2014/main" id="{3586B6F6-84CA-7C49-AE1C-4BAC788C5B07}"/>
              </a:ext>
            </a:extLst>
          </p:cNvPr>
          <p:cNvSpPr>
            <a:spLocks noGrp="1"/>
          </p:cNvSpPr>
          <p:nvPr>
            <p:ph type="title"/>
          </p:nvPr>
        </p:nvSpPr>
        <p:spPr/>
        <p:txBody>
          <a:bodyPr/>
          <a:lstStyle/>
          <a:p>
            <a:r>
              <a:rPr lang="en-US"/>
              <a:t>Click to edit Master title style</a:t>
            </a:r>
            <a:endParaRPr lang="nl-NL"/>
          </a:p>
        </p:txBody>
      </p:sp>
    </p:spTree>
    <p:extLst>
      <p:ext uri="{BB962C8B-B14F-4D97-AF65-F5344CB8AC3E}">
        <p14:creationId xmlns:p14="http://schemas.microsoft.com/office/powerpoint/2010/main" val="56221017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810000" y="1080000"/>
            <a:ext cx="7524900" cy="720000"/>
          </a:xfrm>
        </p:spPr>
        <p:txBody>
          <a:bodyPr>
            <a:noAutofit/>
          </a:bodyPr>
          <a:lstStyle>
            <a:lvl1pPr>
              <a:defRPr sz="2400"/>
            </a:lvl1pPr>
          </a:lstStyle>
          <a:p>
            <a:r>
              <a:rPr lang="nl-NL"/>
              <a:t>Klik om de stijl te bewerken</a:t>
            </a:r>
          </a:p>
        </p:txBody>
      </p:sp>
      <p:sp>
        <p:nvSpPr>
          <p:cNvPr id="3" name="Tijdelijke aanduiding voor inhoud 2"/>
          <p:cNvSpPr>
            <a:spLocks noGrp="1"/>
          </p:cNvSpPr>
          <p:nvPr>
            <p:ph idx="1"/>
          </p:nvPr>
        </p:nvSpPr>
        <p:spPr>
          <a:xfrm>
            <a:off x="810000" y="1800000"/>
            <a:ext cx="3645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inhoud 2"/>
          <p:cNvSpPr>
            <a:spLocks noGrp="1"/>
          </p:cNvSpPr>
          <p:nvPr>
            <p:ph idx="10"/>
          </p:nvPr>
        </p:nvSpPr>
        <p:spPr>
          <a:xfrm>
            <a:off x="4689000" y="1800000"/>
            <a:ext cx="3645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7350733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Volgdia met opsommin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68000" y="1295999"/>
            <a:ext cx="8402400" cy="400110"/>
          </a:xfrm>
        </p:spPr>
        <p:txBody>
          <a:bodyPr/>
          <a:lstStyle>
            <a:lvl1pPr>
              <a:defRPr/>
            </a:lvl1pPr>
          </a:lstStyle>
          <a:p>
            <a:r>
              <a:rPr lang="nl-NL" noProof="0" err="1"/>
              <a:t>Klik</a:t>
            </a:r>
            <a:r>
              <a:rPr lang="nl-NL" noProof="0"/>
              <a:t> </a:t>
            </a:r>
            <a:r>
              <a:rPr lang="nl-NL" noProof="0" err="1"/>
              <a:t>om</a:t>
            </a:r>
            <a:r>
              <a:rPr lang="nl-NL" noProof="0"/>
              <a:t> </a:t>
            </a:r>
            <a:r>
              <a:rPr lang="nl-NL" noProof="0" err="1"/>
              <a:t>een</a:t>
            </a:r>
            <a:r>
              <a:rPr lang="nl-NL" noProof="0"/>
              <a:t> </a:t>
            </a:r>
            <a:r>
              <a:rPr lang="nl-NL" noProof="0" err="1"/>
              <a:t>titel</a:t>
            </a:r>
            <a:r>
              <a:rPr lang="nl-NL" noProof="0"/>
              <a:t> </a:t>
            </a:r>
            <a:r>
              <a:rPr lang="nl-NL" noProof="0" err="1"/>
              <a:t>te</a:t>
            </a:r>
            <a:r>
              <a:rPr lang="nl-NL" noProof="0"/>
              <a:t> </a:t>
            </a:r>
            <a:r>
              <a:rPr lang="nl-NL" noProof="0" err="1"/>
              <a:t>maken</a:t>
            </a:r>
            <a:endParaRPr lang="nl-NL" noProof="0"/>
          </a:p>
        </p:txBody>
      </p:sp>
      <p:sp>
        <p:nvSpPr>
          <p:cNvPr id="3" name="Tijdelijke aanduiding voor datum 2"/>
          <p:cNvSpPr>
            <a:spLocks noGrp="1"/>
          </p:cNvSpPr>
          <p:nvPr>
            <p:ph type="dt" sz="half" idx="10"/>
          </p:nvPr>
        </p:nvSpPr>
        <p:spPr/>
        <p:txBody>
          <a:bodyPr/>
          <a:lstStyle/>
          <a:p>
            <a:fld id="{F49EEED1-3B2D-4DF3-84FC-6A29FAA80043}" type="datetime4">
              <a:rPr lang="nl-NL" smtClean="0"/>
              <a:pPr/>
              <a:t>8 augustus 2022</a:t>
            </a:fld>
            <a:endParaRPr lang="nl-NL"/>
          </a:p>
        </p:txBody>
      </p:sp>
      <p:sp>
        <p:nvSpPr>
          <p:cNvPr id="7" name="Tijdelijke aanduiding voor tekst 6"/>
          <p:cNvSpPr>
            <a:spLocks noGrp="1"/>
          </p:cNvSpPr>
          <p:nvPr>
            <p:ph type="body" sz="quarter" idx="11"/>
          </p:nvPr>
        </p:nvSpPr>
        <p:spPr>
          <a:xfrm>
            <a:off x="468313" y="2070000"/>
            <a:ext cx="8402400" cy="4140000"/>
          </a:xfrm>
        </p:spPr>
        <p:txBody>
          <a:bodyPr/>
          <a:lstStyle>
            <a:lvl4pPr marL="956072" indent="-214313">
              <a:buFont typeface="Verdana" pitchFamily="34" charset="0"/>
              <a:buChar char="–"/>
              <a:defRPr sz="1350"/>
            </a:lvl4pPr>
            <a:lvl5pPr marL="1223963" indent="-214313">
              <a:buFont typeface="Verdana" pitchFamily="34" charset="0"/>
              <a:buChar char="»"/>
              <a:defRPr/>
            </a:lvl5pPr>
          </a:lstStyle>
          <a:p>
            <a:pPr lvl="0"/>
            <a:r>
              <a:rPr lang="nl-NL" noProof="0" err="1"/>
              <a:t>Klik</a:t>
            </a:r>
            <a:r>
              <a:rPr lang="nl-NL" noProof="0"/>
              <a:t> </a:t>
            </a:r>
            <a:r>
              <a:rPr lang="nl-NL" noProof="0" err="1"/>
              <a:t>om</a:t>
            </a:r>
            <a:r>
              <a:rPr lang="nl-NL" noProof="0"/>
              <a:t> de </a:t>
            </a:r>
            <a:r>
              <a:rPr lang="nl-NL" noProof="0" err="1"/>
              <a:t>modelstijlen</a:t>
            </a:r>
            <a:r>
              <a:rPr lang="nl-NL" noProof="0"/>
              <a:t> </a:t>
            </a:r>
            <a:r>
              <a:rPr lang="nl-NL" noProof="0" err="1"/>
              <a:t>te</a:t>
            </a:r>
            <a:r>
              <a:rPr lang="nl-NL" noProof="0"/>
              <a:t> </a:t>
            </a:r>
            <a:r>
              <a:rPr lang="nl-NL" noProof="0" err="1"/>
              <a:t>bewerken</a:t>
            </a:r>
            <a:endParaRPr lang="nl-NL" noProof="0"/>
          </a:p>
          <a:p>
            <a:pPr lvl="1"/>
            <a:r>
              <a:rPr lang="nl-NL" noProof="0" err="1"/>
              <a:t>Tweede</a:t>
            </a:r>
            <a:r>
              <a:rPr lang="nl-NL" noProof="0"/>
              <a:t> </a:t>
            </a:r>
            <a:r>
              <a:rPr lang="nl-NL" noProof="0" err="1"/>
              <a:t>niveau</a:t>
            </a:r>
            <a:endParaRPr lang="nl-NL" noProof="0"/>
          </a:p>
          <a:p>
            <a:pPr lvl="2"/>
            <a:r>
              <a:rPr lang="nl-NL" noProof="0" err="1"/>
              <a:t>Derde</a:t>
            </a:r>
            <a:r>
              <a:rPr lang="nl-NL" noProof="0"/>
              <a:t> </a:t>
            </a:r>
            <a:r>
              <a:rPr lang="nl-NL" noProof="0" err="1"/>
              <a:t>niveau</a:t>
            </a:r>
            <a:endParaRPr lang="nl-NL" noProof="0"/>
          </a:p>
          <a:p>
            <a:pPr lvl="3"/>
            <a:r>
              <a:rPr lang="nl-NL" noProof="0" err="1"/>
              <a:t>Vierde</a:t>
            </a:r>
            <a:r>
              <a:rPr lang="nl-NL" noProof="0"/>
              <a:t> </a:t>
            </a:r>
            <a:r>
              <a:rPr lang="nl-NL" noProof="0" err="1"/>
              <a:t>niveau</a:t>
            </a:r>
            <a:endParaRPr lang="nl-NL" noProof="0"/>
          </a:p>
          <a:p>
            <a:pPr lvl="4"/>
            <a:r>
              <a:rPr lang="nl-NL" noProof="0" err="1"/>
              <a:t>Vijfde</a:t>
            </a:r>
            <a:r>
              <a:rPr lang="nl-NL" noProof="0"/>
              <a:t> </a:t>
            </a:r>
            <a:r>
              <a:rPr lang="nl-NL" noProof="0" err="1"/>
              <a:t>niveau</a:t>
            </a:r>
            <a:endParaRPr lang="nl-NL" noProof="0"/>
          </a:p>
        </p:txBody>
      </p:sp>
    </p:spTree>
    <p:extLst>
      <p:ext uri="{BB962C8B-B14F-4D97-AF65-F5344CB8AC3E}">
        <p14:creationId xmlns:p14="http://schemas.microsoft.com/office/powerpoint/2010/main" val="2752183093"/>
      </p:ext>
    </p:extLst>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el dia">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eaLnBrk="1" fontAlgn="auto" hangingPunct="1">
              <a:spcBef>
                <a:spcPts val="0"/>
              </a:spcBef>
              <a:spcAft>
                <a:spcPts val="0"/>
              </a:spcAft>
            </a:pPr>
            <a:endParaRPr lang="nl-NL" sz="1350">
              <a:solidFill>
                <a:prstClr val="white"/>
              </a:solidFill>
            </a:endParaRPr>
          </a:p>
        </p:txBody>
      </p:sp>
      <p:sp>
        <p:nvSpPr>
          <p:cNvPr id="2" name="Titel 1"/>
          <p:cNvSpPr>
            <a:spLocks noGrp="1"/>
          </p:cNvSpPr>
          <p:nvPr>
            <p:ph type="ctrTitle"/>
          </p:nvPr>
        </p:nvSpPr>
        <p:spPr>
          <a:xfrm>
            <a:off x="4767108" y="1171764"/>
            <a:ext cx="4015134" cy="1235234"/>
          </a:xfrm>
        </p:spPr>
        <p:txBody>
          <a:bodyPr anchor="t"/>
          <a:lstStyle>
            <a:lvl1pPr algn="l">
              <a:defRPr b="1">
                <a:solidFill>
                  <a:schemeClr val="bg1"/>
                </a:solidFill>
              </a:defRPr>
            </a:lvl1pPr>
          </a:lstStyle>
          <a:p>
            <a:r>
              <a:rPr lang="nl-NL"/>
              <a:t>Titelstijl van model bewerken</a:t>
            </a:r>
          </a:p>
        </p:txBody>
      </p:sp>
      <p:sp>
        <p:nvSpPr>
          <p:cNvPr id="3" name="Subtitel 2"/>
          <p:cNvSpPr>
            <a:spLocks noGrp="1"/>
          </p:cNvSpPr>
          <p:nvPr>
            <p:ph type="subTitle" idx="1" hasCustomPrompt="1"/>
          </p:nvPr>
        </p:nvSpPr>
        <p:spPr>
          <a:xfrm>
            <a:off x="4767109" y="3424049"/>
            <a:ext cx="3878753" cy="1550153"/>
          </a:xfrm>
        </p:spPr>
        <p:txBody>
          <a:bodyPr>
            <a:normAutofit/>
          </a:bodyPr>
          <a:lstStyle>
            <a:lvl1pPr marL="0" indent="0" algn="l">
              <a:buNone/>
              <a:defRPr sz="135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&lt;naam&gt;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17" name="Tijdelijke aanduiding voor tekst 16"/>
          <p:cNvSpPr>
            <a:spLocks noGrp="1"/>
          </p:cNvSpPr>
          <p:nvPr>
            <p:ph type="body" sz="quarter" idx="11" hasCustomPrompt="1"/>
          </p:nvPr>
        </p:nvSpPr>
        <p:spPr>
          <a:xfrm>
            <a:off x="4767263" y="5402698"/>
            <a:ext cx="3878262" cy="931863"/>
          </a:xfrm>
        </p:spPr>
        <p:txBody>
          <a:bodyPr anchor="b">
            <a:noAutofit/>
          </a:bodyPr>
          <a:lstStyle>
            <a:lvl1pPr marL="0" indent="0" algn="l">
              <a:buFontTx/>
              <a:buNone/>
              <a:defRPr sz="750">
                <a:solidFill>
                  <a:schemeClr val="bg1"/>
                </a:solidFill>
              </a:defRPr>
            </a:lvl1pPr>
            <a:lvl2pPr marL="342900" indent="0" algn="l">
              <a:buFontTx/>
              <a:buNone/>
              <a:defRPr sz="750">
                <a:solidFill>
                  <a:schemeClr val="bg1"/>
                </a:solidFill>
              </a:defRPr>
            </a:lvl2pPr>
            <a:lvl3pPr marL="685800" indent="0" algn="l">
              <a:buFontTx/>
              <a:buNone/>
              <a:defRPr sz="750">
                <a:solidFill>
                  <a:schemeClr val="bg1"/>
                </a:solidFill>
              </a:defRPr>
            </a:lvl3pPr>
            <a:lvl4pPr marL="1028700" indent="0" algn="l">
              <a:buFontTx/>
              <a:buNone/>
              <a:defRPr sz="750">
                <a:solidFill>
                  <a:schemeClr val="bg1"/>
                </a:solidFill>
              </a:defRPr>
            </a:lvl4pPr>
            <a:lvl5pPr marL="1371600" indent="0" algn="l">
              <a:buFontTx/>
              <a:buNone/>
              <a:defRPr sz="750">
                <a:solidFill>
                  <a:schemeClr val="bg1"/>
                </a:solidFill>
              </a:defRPr>
            </a:lvl5pPr>
          </a:lstStyle>
          <a:p>
            <a:pPr lvl="0"/>
            <a:r>
              <a:rPr lang="nl-NL"/>
              <a:t>&lt;versie&gt;</a:t>
            </a:r>
          </a:p>
        </p:txBody>
      </p:sp>
      <p:sp>
        <p:nvSpPr>
          <p:cNvPr id="23" name="Rechthoek 22"/>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Tree>
    <p:extLst>
      <p:ext uri="{BB962C8B-B14F-4D97-AF65-F5344CB8AC3E}">
        <p14:creationId xmlns:p14="http://schemas.microsoft.com/office/powerpoint/2010/main" val="199220499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Hoofdstuk + afb ">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eaLnBrk="1" fontAlgn="auto" hangingPunct="1">
              <a:spcBef>
                <a:spcPts val="0"/>
              </a:spcBef>
              <a:spcAft>
                <a:spcPts val="0"/>
              </a:spcAft>
            </a:pPr>
            <a:endParaRPr lang="nl-NL" sz="1350">
              <a:solidFill>
                <a:prstClr val="white"/>
              </a:solidFill>
            </a:endParaRPr>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Tree>
    <p:extLst>
      <p:ext uri="{BB962C8B-B14F-4D97-AF65-F5344CB8AC3E}">
        <p14:creationId xmlns:p14="http://schemas.microsoft.com/office/powerpoint/2010/main" val="1506838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E17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158019403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eaLnBrk="1" fontAlgn="auto" hangingPunct="1">
              <a:spcBef>
                <a:spcPts val="0"/>
              </a:spcBef>
              <a:spcAft>
                <a:spcPts val="0"/>
              </a:spcAft>
            </a:pPr>
            <a:endParaRPr lang="nl-NL" sz="1350">
              <a:solidFill>
                <a:prstClr val="white"/>
              </a:solidFill>
            </a:endParaRPr>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Tree>
    <p:extLst>
      <p:ext uri="{BB962C8B-B14F-4D97-AF65-F5344CB8AC3E}">
        <p14:creationId xmlns:p14="http://schemas.microsoft.com/office/powerpoint/2010/main" val="269082339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E17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eaLnBrk="1" fontAlgn="auto" hangingPunct="1">
              <a:spcBef>
                <a:spcPts val="0"/>
              </a:spcBef>
              <a:spcAft>
                <a:spcPts val="0"/>
              </a:spcAft>
            </a:pPr>
            <a:endParaRPr lang="nl-NL" sz="1350">
              <a:solidFill>
                <a:prstClr val="white"/>
              </a:solidFill>
            </a:endParaRPr>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Tree>
    <p:extLst>
      <p:ext uri="{BB962C8B-B14F-4D97-AF65-F5344CB8AC3E}">
        <p14:creationId xmlns:p14="http://schemas.microsoft.com/office/powerpoint/2010/main" val="39631749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767108" y="1171764"/>
            <a:ext cx="4015134"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Tree>
    <p:extLst>
      <p:ext uri="{BB962C8B-B14F-4D97-AF65-F5344CB8AC3E}">
        <p14:creationId xmlns:p14="http://schemas.microsoft.com/office/powerpoint/2010/main" val="376644452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42913" y="1171764"/>
            <a:ext cx="8216179"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0" name="Rechthoek 9"/>
          <p:cNvSpPr/>
          <p:nvPr userDrawn="1"/>
        </p:nvSpPr>
        <p:spPr>
          <a:xfrm>
            <a:off x="-6256" y="6499852"/>
            <a:ext cx="9156512"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eaLnBrk="1" fontAlgn="auto" hangingPunct="1">
              <a:spcBef>
                <a:spcPts val="0"/>
              </a:spcBef>
              <a:spcAft>
                <a:spcPts val="0"/>
              </a:spcAft>
            </a:pPr>
            <a:endParaRPr lang="nl-NL" sz="1350">
              <a:solidFill>
                <a:prstClr val="white"/>
              </a:solidFill>
            </a:endParaRPr>
          </a:p>
        </p:txBody>
      </p:sp>
      <p:sp>
        <p:nvSpPr>
          <p:cNvPr id="8" name="Rechthoek 7"/>
          <p:cNvSpPr/>
          <p:nvPr userDrawn="1"/>
        </p:nvSpPr>
        <p:spPr>
          <a:xfrm>
            <a:off x="0" y="6513086"/>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33B407B4-DD70-D045-8D0A-4EFC055441BF}" type="datetime3">
              <a:rPr lang="nl-NL" smtClean="0"/>
              <a:pPr/>
              <a:t>8/8/22</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a:p>
        </p:txBody>
      </p:sp>
    </p:spTree>
    <p:extLst>
      <p:ext uri="{BB962C8B-B14F-4D97-AF65-F5344CB8AC3E}">
        <p14:creationId xmlns:p14="http://schemas.microsoft.com/office/powerpoint/2010/main" val="53120428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_Hoofdstuk alleen tekst">
    <p:spTree>
      <p:nvGrpSpPr>
        <p:cNvPr id="1" name=""/>
        <p:cNvGrpSpPr/>
        <p:nvPr/>
      </p:nvGrpSpPr>
      <p:grpSpPr>
        <a:xfrm>
          <a:off x="0" y="0"/>
          <a:ext cx="0" cy="0"/>
          <a:chOff x="0" y="0"/>
          <a:chExt cx="0" cy="0"/>
        </a:xfrm>
      </p:grpSpPr>
      <p:sp>
        <p:nvSpPr>
          <p:cNvPr id="10" name="Rechthoek 9"/>
          <p:cNvSpPr/>
          <p:nvPr userDrawn="1"/>
        </p:nvSpPr>
        <p:spPr>
          <a:xfrm>
            <a:off x="189" y="828241"/>
            <a:ext cx="9156512" cy="5671610"/>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eaLnBrk="1" fontAlgn="auto" hangingPunct="1">
              <a:spcBef>
                <a:spcPts val="0"/>
              </a:spcBef>
              <a:spcAft>
                <a:spcPts val="0"/>
              </a:spcAft>
            </a:pPr>
            <a:endParaRPr lang="nl-NL" sz="1350">
              <a:solidFill>
                <a:prstClr val="white"/>
              </a:solidFill>
            </a:endParaRPr>
          </a:p>
        </p:txBody>
      </p:sp>
      <p:sp>
        <p:nvSpPr>
          <p:cNvPr id="2" name="Titel 1"/>
          <p:cNvSpPr>
            <a:spLocks noGrp="1"/>
          </p:cNvSpPr>
          <p:nvPr>
            <p:ph type="ctrTitle" hasCustomPrompt="1"/>
          </p:nvPr>
        </p:nvSpPr>
        <p:spPr>
          <a:xfrm>
            <a:off x="442913" y="1171764"/>
            <a:ext cx="8216179"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Rechthoek 12"/>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Tree>
    <p:extLst>
      <p:ext uri="{BB962C8B-B14F-4D97-AF65-F5344CB8AC3E}">
        <p14:creationId xmlns:p14="http://schemas.microsoft.com/office/powerpoint/2010/main" val="269376123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pPr/>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08159542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pPr/>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 om de tekststijl van het model te bewerken</a:t>
            </a:r>
          </a:p>
        </p:txBody>
      </p:sp>
    </p:spTree>
    <p:extLst>
      <p:ext uri="{BB962C8B-B14F-4D97-AF65-F5344CB8AC3E}">
        <p14:creationId xmlns:p14="http://schemas.microsoft.com/office/powerpoint/2010/main" val="324223895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opsomming + bee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pPr/>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42914" y="1811338"/>
            <a:ext cx="4453799"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 om de tekststijl van het model te bewerken</a:t>
            </a:r>
          </a:p>
        </p:txBody>
      </p:sp>
      <p:sp>
        <p:nvSpPr>
          <p:cNvPr id="7" name="Tijdelijke aanduiding voor afbeelding 6"/>
          <p:cNvSpPr>
            <a:spLocks noGrp="1"/>
          </p:cNvSpPr>
          <p:nvPr>
            <p:ph type="pic" sz="quarter" idx="13"/>
          </p:nvPr>
        </p:nvSpPr>
        <p:spPr>
          <a:xfrm>
            <a:off x="5186364" y="1811338"/>
            <a:ext cx="3494087" cy="4300538"/>
          </a:xfrm>
        </p:spPr>
        <p:txBody>
          <a:bodyPr/>
          <a:lstStyle/>
          <a:p>
            <a:endParaRPr lang="nl-NL"/>
          </a:p>
        </p:txBody>
      </p:sp>
    </p:spTree>
    <p:extLst>
      <p:ext uri="{BB962C8B-B14F-4D97-AF65-F5344CB8AC3E}">
        <p14:creationId xmlns:p14="http://schemas.microsoft.com/office/powerpoint/2010/main" val="238931244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2_opsomming 2collom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pPr/>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450850" y="1811338"/>
            <a:ext cx="8229600" cy="4256088"/>
          </a:xfrm>
        </p:spPr>
        <p:txBody>
          <a:bodyPr numCol="2" spcCol="360000"/>
          <a:lstStyle>
            <a:lvl1pPr marL="214313" indent="-214313" algn="l">
              <a:buFont typeface="Arial"/>
              <a:buChar char="•"/>
              <a:defRPr>
                <a:solidFill>
                  <a:schemeClr val="tx1"/>
                </a:solidFill>
              </a:defRPr>
            </a:lvl1pPr>
            <a:lvl2pPr marL="557213" indent="-214313" algn="l">
              <a:buFont typeface="Arial"/>
              <a:buChar char="•"/>
              <a:defRPr/>
            </a:lvl2pPr>
            <a:lvl3pPr marL="900113" indent="-214313" algn="l">
              <a:buFont typeface="Arial"/>
              <a:buChar char="•"/>
              <a:defRPr/>
            </a:lvl3pPr>
            <a:lvl4pPr marL="1243013" indent="-214313" algn="l">
              <a:buFont typeface="Arial"/>
              <a:buChar char="•"/>
              <a:defRPr/>
            </a:lvl4pPr>
            <a:lvl5pPr marL="1585913" indent="-214313" algn="l">
              <a:buFont typeface="Arial"/>
              <a:buChar char="•"/>
              <a:defRPr/>
            </a:lvl5pPr>
          </a:lstStyle>
          <a:p>
            <a:pPr lvl="0"/>
            <a:r>
              <a:rPr lang="nl-NL"/>
              <a:t>Klik om de tekststijl van het model te bewerken</a:t>
            </a:r>
          </a:p>
        </p:txBody>
      </p:sp>
    </p:spTree>
    <p:extLst>
      <p:ext uri="{BB962C8B-B14F-4D97-AF65-F5344CB8AC3E}">
        <p14:creationId xmlns:p14="http://schemas.microsoft.com/office/powerpoint/2010/main" val="50032953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ekst + bee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pPr/>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0" y="4779820"/>
            <a:ext cx="9144000" cy="148604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7200" y="1811338"/>
            <a:ext cx="8223250"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831880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767108" y="1171764"/>
            <a:ext cx="4015134"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27593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43827380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Tekst + 2x beeld ho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pPr/>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50850" y="4078831"/>
            <a:ext cx="3890754" cy="205368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0850" y="1811340"/>
            <a:ext cx="8229600" cy="2073559"/>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endParaRPr lang="nl-NL"/>
          </a:p>
        </p:txBody>
      </p:sp>
    </p:spTree>
    <p:extLst>
      <p:ext uri="{BB962C8B-B14F-4D97-AF65-F5344CB8AC3E}">
        <p14:creationId xmlns:p14="http://schemas.microsoft.com/office/powerpoint/2010/main" val="160612157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2_Tekst + 2x beeld ve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pPr/>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792644" y="1805084"/>
            <a:ext cx="3890754" cy="205368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7201" y="1811340"/>
            <a:ext cx="3947060" cy="432117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endParaRPr lang="nl-NL"/>
          </a:p>
        </p:txBody>
      </p:sp>
    </p:spTree>
    <p:extLst>
      <p:ext uri="{BB962C8B-B14F-4D97-AF65-F5344CB8AC3E}">
        <p14:creationId xmlns:p14="http://schemas.microsoft.com/office/powerpoint/2010/main" val="29241365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ekst+afbeelding">
    <p:spTree>
      <p:nvGrpSpPr>
        <p:cNvPr id="1" name=""/>
        <p:cNvGrpSpPr/>
        <p:nvPr/>
      </p:nvGrpSpPr>
      <p:grpSpPr>
        <a:xfrm>
          <a:off x="0" y="0"/>
          <a:ext cx="0" cy="0"/>
          <a:chOff x="0" y="0"/>
          <a:chExt cx="0" cy="0"/>
        </a:xfrm>
      </p:grpSpPr>
      <p:sp>
        <p:nvSpPr>
          <p:cNvPr id="2" name="Titel 1"/>
          <p:cNvSpPr>
            <a:spLocks noGrp="1"/>
          </p:cNvSpPr>
          <p:nvPr>
            <p:ph type="title"/>
          </p:nvPr>
        </p:nvSpPr>
        <p:spPr>
          <a:xfrm>
            <a:off x="450850" y="1169392"/>
            <a:ext cx="3736302" cy="663123"/>
          </a:xfrm>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C1BCF565-E116-0249-97A2-BDF505AB21A5}" type="datetime3">
              <a:rPr lang="nl-NL" smtClean="0"/>
              <a:pPr/>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tekst 5"/>
          <p:cNvSpPr>
            <a:spLocks noGrp="1"/>
          </p:cNvSpPr>
          <p:nvPr>
            <p:ph type="body" sz="quarter" idx="13"/>
          </p:nvPr>
        </p:nvSpPr>
        <p:spPr>
          <a:xfrm>
            <a:off x="457200" y="2182862"/>
            <a:ext cx="3729952"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afbeelding 6"/>
          <p:cNvSpPr>
            <a:spLocks noGrp="1"/>
          </p:cNvSpPr>
          <p:nvPr>
            <p:ph type="pic" sz="quarter" idx="14"/>
          </p:nvPr>
        </p:nvSpPr>
        <p:spPr>
          <a:xfrm>
            <a:off x="4567239" y="1160464"/>
            <a:ext cx="4235017" cy="4972051"/>
          </a:xfrm>
        </p:spPr>
        <p:txBody>
          <a:bodyPr>
            <a:normAutofit/>
          </a:bodyPr>
          <a:lstStyle>
            <a:lvl1pPr>
              <a:defRPr sz="1050"/>
            </a:lvl1pPr>
          </a:lstStyle>
          <a:p>
            <a:endParaRPr lang="nl-NL"/>
          </a:p>
        </p:txBody>
      </p:sp>
    </p:spTree>
    <p:extLst>
      <p:ext uri="{BB962C8B-B14F-4D97-AF65-F5344CB8AC3E}">
        <p14:creationId xmlns:p14="http://schemas.microsoft.com/office/powerpoint/2010/main" val="227292167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6" y="1168400"/>
            <a:ext cx="6244648" cy="4159250"/>
          </a:xfrm>
        </p:spPr>
        <p:txBody>
          <a:bodyPr>
            <a:normAutofit/>
          </a:bodyPr>
          <a:lstStyle>
            <a:lvl1pPr>
              <a:defRPr sz="1050"/>
            </a:lvl1pPr>
          </a:lstStyle>
          <a:p>
            <a:endParaRPr lang="nl-NL"/>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pPr/>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 om de tekststijl van het model te bewerken</a:t>
            </a:r>
          </a:p>
        </p:txBody>
      </p:sp>
    </p:spTree>
    <p:extLst>
      <p:ext uri="{BB962C8B-B14F-4D97-AF65-F5344CB8AC3E}">
        <p14:creationId xmlns:p14="http://schemas.microsoft.com/office/powerpoint/2010/main" val="324195370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2 afbeeldingen verticaal">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5" y="1168400"/>
            <a:ext cx="2919557" cy="4159250"/>
          </a:xfrm>
        </p:spPr>
        <p:txBody>
          <a:bodyPr>
            <a:normAutofit/>
          </a:bodyPr>
          <a:lstStyle>
            <a:lvl1pPr>
              <a:defRPr sz="1050"/>
            </a:lvl1pPr>
          </a:lstStyle>
          <a:p>
            <a:endParaRPr lang="nl-NL"/>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pPr/>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 om de tekststijl van het model te bewerken</a:t>
            </a:r>
          </a:p>
        </p:txBody>
      </p:sp>
      <p:sp>
        <p:nvSpPr>
          <p:cNvPr id="8" name="Tijdelijke aanduiding voor afbeelding 8"/>
          <p:cNvSpPr>
            <a:spLocks noGrp="1"/>
          </p:cNvSpPr>
          <p:nvPr>
            <p:ph type="pic" sz="quarter" idx="14"/>
          </p:nvPr>
        </p:nvSpPr>
        <p:spPr>
          <a:xfrm>
            <a:off x="4756728" y="1160463"/>
            <a:ext cx="2932546" cy="4159250"/>
          </a:xfrm>
        </p:spPr>
        <p:txBody>
          <a:bodyPr>
            <a:normAutofit/>
          </a:bodyPr>
          <a:lstStyle>
            <a:lvl1pPr>
              <a:defRPr sz="1050"/>
            </a:lvl1pPr>
          </a:lstStyle>
          <a:p>
            <a:endParaRPr lang="nl-NL"/>
          </a:p>
        </p:txBody>
      </p:sp>
    </p:spTree>
    <p:extLst>
      <p:ext uri="{BB962C8B-B14F-4D97-AF65-F5344CB8AC3E}">
        <p14:creationId xmlns:p14="http://schemas.microsoft.com/office/powerpoint/2010/main" val="253940208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el dia">
    <p:spTree>
      <p:nvGrpSpPr>
        <p:cNvPr id="1" name=""/>
        <p:cNvGrpSpPr/>
        <p:nvPr/>
      </p:nvGrpSpPr>
      <p:grpSpPr>
        <a:xfrm>
          <a:off x="0" y="0"/>
          <a:ext cx="0" cy="0"/>
          <a:chOff x="0" y="0"/>
          <a:chExt cx="0" cy="0"/>
        </a:xfrm>
      </p:grpSpPr>
      <p:sp>
        <p:nvSpPr>
          <p:cNvPr id="8" name="Rechthoek 7"/>
          <p:cNvSpPr/>
          <p:nvPr userDrawn="1"/>
        </p:nvSpPr>
        <p:spPr>
          <a:xfrm>
            <a:off x="4579430" y="890588"/>
            <a:ext cx="4577082" cy="5967412"/>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p:nvPr>
        </p:nvSpPr>
        <p:spPr>
          <a:xfrm>
            <a:off x="4767108" y="1171764"/>
            <a:ext cx="4015134" cy="1235234"/>
          </a:xfrm>
        </p:spPr>
        <p:txBody>
          <a:bodyPr anchor="t"/>
          <a:lstStyle>
            <a:lvl1pPr algn="l">
              <a:defRPr b="1">
                <a:solidFill>
                  <a:schemeClr val="bg1"/>
                </a:solidFill>
              </a:defRPr>
            </a:lvl1pPr>
          </a:lstStyle>
          <a:p>
            <a:r>
              <a:rPr lang="nl-NL"/>
              <a:t>Titelstijl van model bewerken</a:t>
            </a:r>
          </a:p>
        </p:txBody>
      </p:sp>
      <p:sp>
        <p:nvSpPr>
          <p:cNvPr id="3" name="Subtitel 2"/>
          <p:cNvSpPr>
            <a:spLocks noGrp="1"/>
          </p:cNvSpPr>
          <p:nvPr>
            <p:ph type="subTitle" idx="1" hasCustomPrompt="1"/>
          </p:nvPr>
        </p:nvSpPr>
        <p:spPr>
          <a:xfrm>
            <a:off x="4767109" y="3424049"/>
            <a:ext cx="3878753" cy="1550153"/>
          </a:xfrm>
        </p:spPr>
        <p:txBody>
          <a:bodyPr>
            <a:normAutofit/>
          </a:bodyPr>
          <a:lstStyle>
            <a:lvl1pPr marL="0" indent="0" algn="l">
              <a:buNone/>
              <a:defRPr sz="135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&lt;naam&gt;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17" name="Tijdelijke aanduiding voor tekst 16"/>
          <p:cNvSpPr>
            <a:spLocks noGrp="1"/>
          </p:cNvSpPr>
          <p:nvPr>
            <p:ph type="body" sz="quarter" idx="11" hasCustomPrompt="1"/>
          </p:nvPr>
        </p:nvSpPr>
        <p:spPr>
          <a:xfrm>
            <a:off x="4767263" y="5402698"/>
            <a:ext cx="3878262" cy="931863"/>
          </a:xfrm>
        </p:spPr>
        <p:txBody>
          <a:bodyPr anchor="b">
            <a:noAutofit/>
          </a:bodyPr>
          <a:lstStyle>
            <a:lvl1pPr marL="0" indent="0" algn="l">
              <a:buFontTx/>
              <a:buNone/>
              <a:defRPr sz="750">
                <a:solidFill>
                  <a:schemeClr val="bg1"/>
                </a:solidFill>
              </a:defRPr>
            </a:lvl1pPr>
            <a:lvl2pPr marL="342900" indent="0" algn="l">
              <a:buFontTx/>
              <a:buNone/>
              <a:defRPr sz="750">
                <a:solidFill>
                  <a:schemeClr val="bg1"/>
                </a:solidFill>
              </a:defRPr>
            </a:lvl2pPr>
            <a:lvl3pPr marL="685800" indent="0" algn="l">
              <a:buFontTx/>
              <a:buNone/>
              <a:defRPr sz="750">
                <a:solidFill>
                  <a:schemeClr val="bg1"/>
                </a:solidFill>
              </a:defRPr>
            </a:lvl3pPr>
            <a:lvl4pPr marL="1028700" indent="0" algn="l">
              <a:buFontTx/>
              <a:buNone/>
              <a:defRPr sz="750">
                <a:solidFill>
                  <a:schemeClr val="bg1"/>
                </a:solidFill>
              </a:defRPr>
            </a:lvl4pPr>
            <a:lvl5pPr marL="1371600" indent="0" algn="l">
              <a:buFontTx/>
              <a:buNone/>
              <a:defRPr sz="750">
                <a:solidFill>
                  <a:schemeClr val="bg1"/>
                </a:solidFill>
              </a:defRPr>
            </a:lvl5pPr>
          </a:lstStyle>
          <a:p>
            <a:pPr lvl="0"/>
            <a:r>
              <a:rPr lang="nl-NL"/>
              <a:t>&lt;versie&gt;</a:t>
            </a:r>
          </a:p>
        </p:txBody>
      </p:sp>
      <p:sp>
        <p:nvSpPr>
          <p:cNvPr id="23" name="Rechthoek 22"/>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117470544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Hoofdstuk + afb ">
    <p:spTree>
      <p:nvGrpSpPr>
        <p:cNvPr id="1" name=""/>
        <p:cNvGrpSpPr/>
        <p:nvPr/>
      </p:nvGrpSpPr>
      <p:grpSpPr>
        <a:xfrm>
          <a:off x="0" y="0"/>
          <a:ext cx="0" cy="0"/>
          <a:chOff x="0" y="0"/>
          <a:chExt cx="0" cy="0"/>
        </a:xfrm>
      </p:grpSpPr>
      <p:sp>
        <p:nvSpPr>
          <p:cNvPr id="8" name="Rechthoek 7"/>
          <p:cNvSpPr/>
          <p:nvPr userDrawn="1"/>
        </p:nvSpPr>
        <p:spPr>
          <a:xfrm>
            <a:off x="4579430" y="890588"/>
            <a:ext cx="4577082" cy="5967412"/>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282211519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421843951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3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E17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191765904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767108" y="1171764"/>
            <a:ext cx="4015134"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332685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42912" y="1171764"/>
            <a:ext cx="8216179"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42913" y="2413590"/>
            <a:ext cx="8216178" cy="1550153"/>
          </a:xfrm>
        </p:spPr>
        <p:txBody>
          <a:bodyPr>
            <a:normAutofit/>
          </a:bodyPr>
          <a:lstStyle>
            <a:lvl1pPr marL="285750" indent="-285750" algn="l">
              <a:buFont typeface="Arial"/>
              <a:buChar char="•"/>
              <a:defRPr sz="1800" baseline="0">
                <a:solidFill>
                  <a:srgbClr val="27593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0" name="Rechthoek 9"/>
          <p:cNvSpPr/>
          <p:nvPr userDrawn="1"/>
        </p:nvSpPr>
        <p:spPr>
          <a:xfrm>
            <a:off x="-6256" y="6499852"/>
            <a:ext cx="9156512"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8" name="Rechthoek 7"/>
          <p:cNvSpPr/>
          <p:nvPr userDrawn="1"/>
        </p:nvSpPr>
        <p:spPr>
          <a:xfrm>
            <a:off x="0" y="6513084"/>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
        <p:nvSpPr>
          <p:cNvPr id="9" name="Tijdelijke aanduiding voor datum 8"/>
          <p:cNvSpPr>
            <a:spLocks noGrp="1"/>
          </p:cNvSpPr>
          <p:nvPr>
            <p:ph type="dt" sz="half" idx="2"/>
          </p:nvPr>
        </p:nvSpPr>
        <p:spPr>
          <a:xfrm>
            <a:off x="6668655" y="6506108"/>
            <a:ext cx="2133600" cy="365125"/>
          </a:xfrm>
          <a:prstGeom prst="rect">
            <a:avLst/>
          </a:prstGeom>
        </p:spPr>
        <p:txBody>
          <a:bodyPr vert="horz" lIns="91440" tIns="45720" rIns="91440" bIns="45720" rtlCol="0" anchor="ctr"/>
          <a:lstStyle>
            <a:lvl1pPr algn="r">
              <a:defRPr sz="1000" b="0" i="0">
                <a:solidFill>
                  <a:srgbClr val="FFFFFF"/>
                </a:solidFill>
                <a:latin typeface="Verdana"/>
                <a:cs typeface="Verdana"/>
              </a:defRPr>
            </a:lvl1pPr>
          </a:lstStyle>
          <a:p>
            <a:fld id="{33B407B4-DD70-D045-8D0A-4EFC055441BF}" type="datetime3">
              <a:rPr lang="nl-NL" smtClean="0"/>
              <a:t>8/8/22</a:t>
            </a:fld>
            <a:endParaRPr lang="nl-NL"/>
          </a:p>
        </p:txBody>
      </p:sp>
      <p:sp>
        <p:nvSpPr>
          <p:cNvPr id="11" name="Tijdelijke aanduiding voor voettekst 10"/>
          <p:cNvSpPr>
            <a:spLocks noGrp="1"/>
          </p:cNvSpPr>
          <p:nvPr>
            <p:ph type="ftr" sz="quarter" idx="3"/>
          </p:nvPr>
        </p:nvSpPr>
        <p:spPr>
          <a:xfrm>
            <a:off x="457200"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endParaRPr lang="nl-NL"/>
          </a:p>
        </p:txBody>
      </p:sp>
    </p:spTree>
    <p:extLst>
      <p:ext uri="{BB962C8B-B14F-4D97-AF65-F5344CB8AC3E}">
        <p14:creationId xmlns:p14="http://schemas.microsoft.com/office/powerpoint/2010/main" val="225913499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42913" y="1171764"/>
            <a:ext cx="8216179"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0" name="Rechthoek 9"/>
          <p:cNvSpPr/>
          <p:nvPr userDrawn="1"/>
        </p:nvSpPr>
        <p:spPr>
          <a:xfrm>
            <a:off x="-6256" y="6499852"/>
            <a:ext cx="9156512"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8" name="Rechthoek 7"/>
          <p:cNvSpPr/>
          <p:nvPr userDrawn="1"/>
        </p:nvSpPr>
        <p:spPr>
          <a:xfrm>
            <a:off x="0" y="6513086"/>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33B407B4-DD70-D045-8D0A-4EFC055441BF}" type="datetime3">
              <a:rPr lang="nl-NL" smtClean="0"/>
              <a:t>8/8/22</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a:p>
        </p:txBody>
      </p:sp>
    </p:spTree>
    <p:extLst>
      <p:ext uri="{BB962C8B-B14F-4D97-AF65-F5344CB8AC3E}">
        <p14:creationId xmlns:p14="http://schemas.microsoft.com/office/powerpoint/2010/main" val="241641989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_Hoofdstuk alleen tekst">
    <p:spTree>
      <p:nvGrpSpPr>
        <p:cNvPr id="1" name=""/>
        <p:cNvGrpSpPr/>
        <p:nvPr/>
      </p:nvGrpSpPr>
      <p:grpSpPr>
        <a:xfrm>
          <a:off x="0" y="0"/>
          <a:ext cx="0" cy="0"/>
          <a:chOff x="0" y="0"/>
          <a:chExt cx="0" cy="0"/>
        </a:xfrm>
      </p:grpSpPr>
      <p:sp>
        <p:nvSpPr>
          <p:cNvPr id="10" name="Rechthoek 9"/>
          <p:cNvSpPr/>
          <p:nvPr userDrawn="1"/>
        </p:nvSpPr>
        <p:spPr>
          <a:xfrm>
            <a:off x="189" y="828240"/>
            <a:ext cx="9156512" cy="6029760"/>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42913" y="1171764"/>
            <a:ext cx="8216179"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Tree>
    <p:extLst>
      <p:ext uri="{BB962C8B-B14F-4D97-AF65-F5344CB8AC3E}">
        <p14:creationId xmlns:p14="http://schemas.microsoft.com/office/powerpoint/2010/main" val="410506513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63081444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 om de tekststijl van het model te bewerken</a:t>
            </a:r>
          </a:p>
        </p:txBody>
      </p:sp>
    </p:spTree>
    <p:extLst>
      <p:ext uri="{BB962C8B-B14F-4D97-AF65-F5344CB8AC3E}">
        <p14:creationId xmlns:p14="http://schemas.microsoft.com/office/powerpoint/2010/main" val="56630042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opsomming + bee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42914" y="1811338"/>
            <a:ext cx="4453799"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 om de tekststijl van het model te bewerken</a:t>
            </a:r>
          </a:p>
        </p:txBody>
      </p:sp>
      <p:sp>
        <p:nvSpPr>
          <p:cNvPr id="7" name="Tijdelijke aanduiding voor afbeelding 6"/>
          <p:cNvSpPr>
            <a:spLocks noGrp="1"/>
          </p:cNvSpPr>
          <p:nvPr>
            <p:ph type="pic" sz="quarter" idx="13"/>
          </p:nvPr>
        </p:nvSpPr>
        <p:spPr>
          <a:xfrm>
            <a:off x="5186364" y="1811338"/>
            <a:ext cx="3494087" cy="4300538"/>
          </a:xfrm>
        </p:spPr>
        <p:txBody>
          <a:bodyPr/>
          <a:lstStyle/>
          <a:p>
            <a:endParaRPr lang="nl-NL"/>
          </a:p>
        </p:txBody>
      </p:sp>
    </p:spTree>
    <p:extLst>
      <p:ext uri="{BB962C8B-B14F-4D97-AF65-F5344CB8AC3E}">
        <p14:creationId xmlns:p14="http://schemas.microsoft.com/office/powerpoint/2010/main" val="106706478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2_opsomming 2collom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450850" y="1811338"/>
            <a:ext cx="8229600" cy="4256088"/>
          </a:xfrm>
        </p:spPr>
        <p:txBody>
          <a:bodyPr numCol="2" spcCol="360000"/>
          <a:lstStyle>
            <a:lvl1pPr marL="214313" indent="-214313" algn="l">
              <a:buFont typeface="Arial"/>
              <a:buChar char="•"/>
              <a:defRPr>
                <a:solidFill>
                  <a:schemeClr val="tx1"/>
                </a:solidFill>
              </a:defRPr>
            </a:lvl1pPr>
            <a:lvl2pPr marL="557213" indent="-214313" algn="l">
              <a:buFont typeface="Arial"/>
              <a:buChar char="•"/>
              <a:defRPr/>
            </a:lvl2pPr>
            <a:lvl3pPr marL="900113" indent="-214313" algn="l">
              <a:buFont typeface="Arial"/>
              <a:buChar char="•"/>
              <a:defRPr/>
            </a:lvl3pPr>
            <a:lvl4pPr marL="1243013" indent="-214313" algn="l">
              <a:buFont typeface="Arial"/>
              <a:buChar char="•"/>
              <a:defRPr/>
            </a:lvl4pPr>
            <a:lvl5pPr marL="1585913" indent="-214313" algn="l">
              <a:buFont typeface="Arial"/>
              <a:buChar char="•"/>
              <a:defRPr/>
            </a:lvl5pPr>
          </a:lstStyle>
          <a:p>
            <a:pPr lvl="0"/>
            <a:r>
              <a:rPr lang="nl-NL"/>
              <a:t>Klik om de tekststijl van het model te bewerken</a:t>
            </a:r>
          </a:p>
        </p:txBody>
      </p:sp>
    </p:spTree>
    <p:extLst>
      <p:ext uri="{BB962C8B-B14F-4D97-AF65-F5344CB8AC3E}">
        <p14:creationId xmlns:p14="http://schemas.microsoft.com/office/powerpoint/2010/main" val="228517797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ekst + bee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0" y="4779820"/>
            <a:ext cx="9144000" cy="148604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7200" y="1811338"/>
            <a:ext cx="8223250"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73099482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Tekst + 2x beeld ho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50850" y="4078831"/>
            <a:ext cx="3890754" cy="205368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0850" y="1811340"/>
            <a:ext cx="8229600" cy="2073559"/>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endParaRPr lang="nl-NL"/>
          </a:p>
        </p:txBody>
      </p:sp>
    </p:spTree>
    <p:extLst>
      <p:ext uri="{BB962C8B-B14F-4D97-AF65-F5344CB8AC3E}">
        <p14:creationId xmlns:p14="http://schemas.microsoft.com/office/powerpoint/2010/main" val="320957308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2_Tekst + 2x beeld ve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792644" y="1805084"/>
            <a:ext cx="3890754" cy="205368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7201" y="1811340"/>
            <a:ext cx="3947060" cy="432117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endParaRPr lang="nl-NL"/>
          </a:p>
        </p:txBody>
      </p:sp>
    </p:spTree>
    <p:extLst>
      <p:ext uri="{BB962C8B-B14F-4D97-AF65-F5344CB8AC3E}">
        <p14:creationId xmlns:p14="http://schemas.microsoft.com/office/powerpoint/2010/main" val="298364706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ekst+afbeelding">
    <p:spTree>
      <p:nvGrpSpPr>
        <p:cNvPr id="1" name=""/>
        <p:cNvGrpSpPr/>
        <p:nvPr/>
      </p:nvGrpSpPr>
      <p:grpSpPr>
        <a:xfrm>
          <a:off x="0" y="0"/>
          <a:ext cx="0" cy="0"/>
          <a:chOff x="0" y="0"/>
          <a:chExt cx="0" cy="0"/>
        </a:xfrm>
      </p:grpSpPr>
      <p:sp>
        <p:nvSpPr>
          <p:cNvPr id="2" name="Titel 1"/>
          <p:cNvSpPr>
            <a:spLocks noGrp="1"/>
          </p:cNvSpPr>
          <p:nvPr>
            <p:ph type="title"/>
          </p:nvPr>
        </p:nvSpPr>
        <p:spPr>
          <a:xfrm>
            <a:off x="450850" y="1169392"/>
            <a:ext cx="3736302" cy="663123"/>
          </a:xfrm>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C1BCF565-E116-0249-97A2-BDF505AB21A5}" type="datetime3">
              <a:rPr lang="nl-NL" smtClean="0"/>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tekst 5"/>
          <p:cNvSpPr>
            <a:spLocks noGrp="1"/>
          </p:cNvSpPr>
          <p:nvPr>
            <p:ph type="body" sz="quarter" idx="13"/>
          </p:nvPr>
        </p:nvSpPr>
        <p:spPr>
          <a:xfrm>
            <a:off x="457200" y="2182862"/>
            <a:ext cx="3729952"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afbeelding 6"/>
          <p:cNvSpPr>
            <a:spLocks noGrp="1"/>
          </p:cNvSpPr>
          <p:nvPr>
            <p:ph type="pic" sz="quarter" idx="14"/>
          </p:nvPr>
        </p:nvSpPr>
        <p:spPr>
          <a:xfrm>
            <a:off x="4567239" y="1160464"/>
            <a:ext cx="4235017" cy="4972051"/>
          </a:xfrm>
        </p:spPr>
        <p:txBody>
          <a:bodyPr>
            <a:normAutofit/>
          </a:bodyPr>
          <a:lstStyle>
            <a:lvl1pPr>
              <a:defRPr sz="1050"/>
            </a:lvl1pPr>
          </a:lstStyle>
          <a:p>
            <a:endParaRPr lang="nl-NL"/>
          </a:p>
        </p:txBody>
      </p:sp>
    </p:spTree>
    <p:extLst>
      <p:ext uri="{BB962C8B-B14F-4D97-AF65-F5344CB8AC3E}">
        <p14:creationId xmlns:p14="http://schemas.microsoft.com/office/powerpoint/2010/main" val="3319680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_Hoofdstuk alleen tekst">
    <p:spTree>
      <p:nvGrpSpPr>
        <p:cNvPr id="1" name=""/>
        <p:cNvGrpSpPr/>
        <p:nvPr/>
      </p:nvGrpSpPr>
      <p:grpSpPr>
        <a:xfrm>
          <a:off x="0" y="0"/>
          <a:ext cx="0" cy="0"/>
          <a:chOff x="0" y="0"/>
          <a:chExt cx="0" cy="0"/>
        </a:xfrm>
      </p:grpSpPr>
      <p:sp>
        <p:nvSpPr>
          <p:cNvPr id="10" name="Rechthoek 9"/>
          <p:cNvSpPr/>
          <p:nvPr userDrawn="1"/>
        </p:nvSpPr>
        <p:spPr>
          <a:xfrm>
            <a:off x="188" y="828240"/>
            <a:ext cx="9156512" cy="6029760"/>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442912" y="1171764"/>
            <a:ext cx="8216179"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42913" y="2413590"/>
            <a:ext cx="8216178"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Tree>
    <p:extLst>
      <p:ext uri="{BB962C8B-B14F-4D97-AF65-F5344CB8AC3E}">
        <p14:creationId xmlns:p14="http://schemas.microsoft.com/office/powerpoint/2010/main" val="279312709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6" y="1168400"/>
            <a:ext cx="6244648" cy="4159250"/>
          </a:xfrm>
        </p:spPr>
        <p:txBody>
          <a:bodyPr>
            <a:normAutofit/>
          </a:bodyPr>
          <a:lstStyle>
            <a:lvl1pPr>
              <a:defRPr sz="1050"/>
            </a:lvl1pPr>
          </a:lstStyle>
          <a:p>
            <a:endParaRPr lang="nl-NL"/>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 om de tekststijl van het model te bewerken</a:t>
            </a:r>
          </a:p>
        </p:txBody>
      </p:sp>
    </p:spTree>
    <p:extLst>
      <p:ext uri="{BB962C8B-B14F-4D97-AF65-F5344CB8AC3E}">
        <p14:creationId xmlns:p14="http://schemas.microsoft.com/office/powerpoint/2010/main" val="57275447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2 afbeeldingen verticaal">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5" y="1168400"/>
            <a:ext cx="2919557" cy="4159250"/>
          </a:xfrm>
        </p:spPr>
        <p:txBody>
          <a:bodyPr>
            <a:normAutofit/>
          </a:bodyPr>
          <a:lstStyle>
            <a:lvl1pPr>
              <a:defRPr sz="1050"/>
            </a:lvl1pPr>
          </a:lstStyle>
          <a:p>
            <a:endParaRPr lang="nl-NL"/>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 om de tekststijl van het model te bewerken</a:t>
            </a:r>
          </a:p>
        </p:txBody>
      </p:sp>
      <p:sp>
        <p:nvSpPr>
          <p:cNvPr id="8" name="Tijdelijke aanduiding voor afbeelding 8"/>
          <p:cNvSpPr>
            <a:spLocks noGrp="1"/>
          </p:cNvSpPr>
          <p:nvPr>
            <p:ph type="pic" sz="quarter" idx="14"/>
          </p:nvPr>
        </p:nvSpPr>
        <p:spPr>
          <a:xfrm>
            <a:off x="4756728" y="1160463"/>
            <a:ext cx="2932546" cy="4159250"/>
          </a:xfrm>
        </p:spPr>
        <p:txBody>
          <a:bodyPr>
            <a:normAutofit/>
          </a:bodyPr>
          <a:lstStyle>
            <a:lvl1pPr>
              <a:defRPr sz="1050"/>
            </a:lvl1pPr>
          </a:lstStyle>
          <a:p>
            <a:endParaRPr lang="nl-NL"/>
          </a:p>
        </p:txBody>
      </p:sp>
    </p:spTree>
    <p:extLst>
      <p:ext uri="{BB962C8B-B14F-4D97-AF65-F5344CB8AC3E}">
        <p14:creationId xmlns:p14="http://schemas.microsoft.com/office/powerpoint/2010/main" val="228957950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810000" y="1080000"/>
            <a:ext cx="7524900" cy="720000"/>
          </a:xfrm>
        </p:spPr>
        <p:txBody>
          <a:bodyPr>
            <a:noAutofit/>
          </a:bodyPr>
          <a:lstStyle>
            <a:lvl1pPr>
              <a:defRPr sz="1800"/>
            </a:lvl1pPr>
          </a:lstStyle>
          <a:p>
            <a:r>
              <a:rPr lang="nl-NL"/>
              <a:t>Klik om stijl te bewerken</a:t>
            </a:r>
          </a:p>
        </p:txBody>
      </p:sp>
    </p:spTree>
    <p:extLst>
      <p:ext uri="{BB962C8B-B14F-4D97-AF65-F5344CB8AC3E}">
        <p14:creationId xmlns:p14="http://schemas.microsoft.com/office/powerpoint/2010/main" val="88629612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7"/>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a:xfrm>
            <a:off x="6668655" y="6506110"/>
            <a:ext cx="2133600" cy="365125"/>
          </a:xfrm>
          <a:prstGeom prst="rect">
            <a:avLst/>
          </a:prstGeom>
        </p:spPr>
        <p:txBody>
          <a:bodyPr/>
          <a:lstStyle/>
          <a:p>
            <a:fld id="{EBBE4B90-5F3D-4E50-A2ED-FAC59CAA5D3F}" type="datetimeFigureOut">
              <a:rPr lang="nl-NL" smtClean="0"/>
              <a:t>8-8-2022</a:t>
            </a:fld>
            <a:endParaRPr lang="nl-NL"/>
          </a:p>
        </p:txBody>
      </p:sp>
      <p:sp>
        <p:nvSpPr>
          <p:cNvPr id="5" name="Tijdelijke aanduiding voor voettekst 4"/>
          <p:cNvSpPr>
            <a:spLocks noGrp="1"/>
          </p:cNvSpPr>
          <p:nvPr>
            <p:ph type="ftr" sz="quarter" idx="11"/>
          </p:nvPr>
        </p:nvSpPr>
        <p:spPr>
          <a:xfrm>
            <a:off x="457200" y="6513086"/>
            <a:ext cx="2895600" cy="365125"/>
          </a:xfrm>
          <a:prstGeom prst="rect">
            <a:avLst/>
          </a:prstGeom>
        </p:spPr>
        <p:txBody>
          <a:bodyPr/>
          <a:lstStyle/>
          <a:p>
            <a:endParaRPr lang="nl-NL"/>
          </a:p>
        </p:txBody>
      </p:sp>
      <p:sp>
        <p:nvSpPr>
          <p:cNvPr id="6" name="Tijdelijke aanduiding voor dianummer 5"/>
          <p:cNvSpPr>
            <a:spLocks noGrp="1"/>
          </p:cNvSpPr>
          <p:nvPr>
            <p:ph type="sldNum" sz="quarter" idx="12"/>
          </p:nvPr>
        </p:nvSpPr>
        <p:spPr/>
        <p:txBody>
          <a:bodyPr/>
          <a:lstStyle/>
          <a:p>
            <a:fld id="{BC317D07-B448-4E2A-A2C2-18D84BEFB255}" type="slidenum">
              <a:rPr lang="nl-NL" smtClean="0"/>
              <a:t>‹nr.›</a:t>
            </a:fld>
            <a:endParaRPr lang="nl-NL"/>
          </a:p>
        </p:txBody>
      </p:sp>
    </p:spTree>
    <p:extLst>
      <p:ext uri="{BB962C8B-B14F-4D97-AF65-F5344CB8AC3E}">
        <p14:creationId xmlns:p14="http://schemas.microsoft.com/office/powerpoint/2010/main" val="241286103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a:xfrm>
            <a:off x="381001" y="1245758"/>
            <a:ext cx="8367464" cy="4946303"/>
          </a:xfrm>
        </p:spPr>
        <p:txBody>
          <a:bodyPr/>
          <a:lstStyle>
            <a:lvl1pPr>
              <a:defRPr sz="1200"/>
            </a:lvl1pPr>
            <a:lvl2pPr>
              <a:defRPr sz="1200"/>
            </a:lvl2pPr>
            <a:lvl3pPr>
              <a:defRPr sz="1200"/>
            </a:lvl3pPr>
            <a:lvl4pPr>
              <a:defRPr sz="1200"/>
            </a:lvl4pPr>
          </a:lstStyle>
          <a:p>
            <a:pPr lvl="0"/>
            <a:r>
              <a:rPr lang="nl-NL"/>
              <a:t>Klik om de modelstijlen te bewerken</a:t>
            </a:r>
          </a:p>
          <a:p>
            <a:pPr lvl="1"/>
            <a:r>
              <a:rPr lang="nl-NL"/>
              <a:t>Tweede niveau</a:t>
            </a:r>
          </a:p>
          <a:p>
            <a:pPr lvl="2"/>
            <a:r>
              <a:rPr lang="nl-NL"/>
              <a:t>Derde niveau</a:t>
            </a:r>
          </a:p>
          <a:p>
            <a:pPr lvl="3"/>
            <a:r>
              <a:rPr lang="nl-NL"/>
              <a:t>Vierde niveau</a:t>
            </a:r>
          </a:p>
        </p:txBody>
      </p:sp>
    </p:spTree>
    <p:extLst>
      <p:ext uri="{BB962C8B-B14F-4D97-AF65-F5344CB8AC3E}">
        <p14:creationId xmlns:p14="http://schemas.microsoft.com/office/powerpoint/2010/main" val="392684787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Titel dia">
    <p:spTree>
      <p:nvGrpSpPr>
        <p:cNvPr id="1" name=""/>
        <p:cNvGrpSpPr/>
        <p:nvPr/>
      </p:nvGrpSpPr>
      <p:grpSpPr>
        <a:xfrm>
          <a:off x="0" y="0"/>
          <a:ext cx="0" cy="0"/>
          <a:chOff x="0" y="0"/>
          <a:chExt cx="0" cy="0"/>
        </a:xfrm>
      </p:grpSpPr>
      <p:sp>
        <p:nvSpPr>
          <p:cNvPr id="8" name="Rechthoek 7"/>
          <p:cNvSpPr/>
          <p:nvPr/>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sp>
        <p:nvSpPr>
          <p:cNvPr id="2" name="Titel 1"/>
          <p:cNvSpPr>
            <a:spLocks noGrp="1"/>
          </p:cNvSpPr>
          <p:nvPr>
            <p:ph type="ctrTitle"/>
          </p:nvPr>
        </p:nvSpPr>
        <p:spPr>
          <a:xfrm>
            <a:off x="4767108" y="1171764"/>
            <a:ext cx="4015134" cy="1235234"/>
          </a:xfrm>
        </p:spPr>
        <p:txBody>
          <a:bodyPr anchor="t"/>
          <a:lstStyle>
            <a:lvl1pPr algn="l">
              <a:defRPr b="1">
                <a:solidFill>
                  <a:schemeClr val="bg1"/>
                </a:solidFill>
              </a:defRPr>
            </a:lvl1pPr>
          </a:lstStyle>
          <a:p>
            <a:r>
              <a:rPr lang="nl-NL"/>
              <a:t>Klik om stijl te bewerken</a:t>
            </a:r>
          </a:p>
        </p:txBody>
      </p:sp>
      <p:sp>
        <p:nvSpPr>
          <p:cNvPr id="3" name="Subtitel 2"/>
          <p:cNvSpPr>
            <a:spLocks noGrp="1"/>
          </p:cNvSpPr>
          <p:nvPr>
            <p:ph type="subTitle" idx="1" hasCustomPrompt="1"/>
          </p:nvPr>
        </p:nvSpPr>
        <p:spPr>
          <a:xfrm>
            <a:off x="4767109" y="3424049"/>
            <a:ext cx="3878753" cy="1550153"/>
          </a:xfrm>
        </p:spPr>
        <p:txBody>
          <a:bodyPr>
            <a:normAutofit/>
          </a:bodyPr>
          <a:lstStyle>
            <a:lvl1pPr marL="0" indent="0" algn="l">
              <a:buNone/>
              <a:defRPr sz="135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&lt;naam&gt;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r>
              <a:rPr lang="nl-NL"/>
              <a:t>Klik op het pictogram als u een afbeelding wilt toevoegen</a:t>
            </a:r>
          </a:p>
        </p:txBody>
      </p:sp>
      <p:sp>
        <p:nvSpPr>
          <p:cNvPr id="17" name="Tijdelijke aanduiding voor tekst 16"/>
          <p:cNvSpPr>
            <a:spLocks noGrp="1"/>
          </p:cNvSpPr>
          <p:nvPr>
            <p:ph type="body" sz="quarter" idx="11" hasCustomPrompt="1"/>
          </p:nvPr>
        </p:nvSpPr>
        <p:spPr>
          <a:xfrm>
            <a:off x="4767263" y="5402698"/>
            <a:ext cx="3878262" cy="931863"/>
          </a:xfrm>
        </p:spPr>
        <p:txBody>
          <a:bodyPr anchor="b">
            <a:noAutofit/>
          </a:bodyPr>
          <a:lstStyle>
            <a:lvl1pPr marL="0" indent="0" algn="l">
              <a:buFontTx/>
              <a:buNone/>
              <a:defRPr sz="750">
                <a:solidFill>
                  <a:schemeClr val="bg1"/>
                </a:solidFill>
              </a:defRPr>
            </a:lvl1pPr>
            <a:lvl2pPr marL="342900" indent="0" algn="l">
              <a:buFontTx/>
              <a:buNone/>
              <a:defRPr sz="750">
                <a:solidFill>
                  <a:schemeClr val="bg1"/>
                </a:solidFill>
              </a:defRPr>
            </a:lvl2pPr>
            <a:lvl3pPr marL="685800" indent="0" algn="l">
              <a:buFontTx/>
              <a:buNone/>
              <a:defRPr sz="750">
                <a:solidFill>
                  <a:schemeClr val="bg1"/>
                </a:solidFill>
              </a:defRPr>
            </a:lvl3pPr>
            <a:lvl4pPr marL="1028700" indent="0" algn="l">
              <a:buFontTx/>
              <a:buNone/>
              <a:defRPr sz="750">
                <a:solidFill>
                  <a:schemeClr val="bg1"/>
                </a:solidFill>
              </a:defRPr>
            </a:lvl4pPr>
            <a:lvl5pPr marL="1371600" indent="0" algn="l">
              <a:buFontTx/>
              <a:buNone/>
              <a:defRPr sz="750">
                <a:solidFill>
                  <a:schemeClr val="bg1"/>
                </a:solidFill>
              </a:defRPr>
            </a:lvl5pPr>
          </a:lstStyle>
          <a:p>
            <a:pPr lvl="0"/>
            <a:r>
              <a:rPr lang="nl-NL"/>
              <a:t>&lt;versie&gt;</a:t>
            </a:r>
          </a:p>
        </p:txBody>
      </p:sp>
      <p:sp>
        <p:nvSpPr>
          <p:cNvPr id="23" name="Rechthoek 22"/>
          <p:cNvSpPr/>
          <p:nvPr/>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Tree>
    <p:extLst>
      <p:ext uri="{BB962C8B-B14F-4D97-AF65-F5344CB8AC3E}">
        <p14:creationId xmlns:p14="http://schemas.microsoft.com/office/powerpoint/2010/main" val="79467930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Hoofdstuk + afb ">
    <p:spTree>
      <p:nvGrpSpPr>
        <p:cNvPr id="1" name=""/>
        <p:cNvGrpSpPr/>
        <p:nvPr/>
      </p:nvGrpSpPr>
      <p:grpSpPr>
        <a:xfrm>
          <a:off x="0" y="0"/>
          <a:ext cx="0" cy="0"/>
          <a:chOff x="0" y="0"/>
          <a:chExt cx="0" cy="0"/>
        </a:xfrm>
      </p:grpSpPr>
      <p:sp>
        <p:nvSpPr>
          <p:cNvPr id="8" name="Rechthoek 7"/>
          <p:cNvSpPr/>
          <p:nvPr/>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r>
              <a:rPr lang="nl-NL"/>
              <a:t>Klik op het pictogram als u een afbeelding wilt toevoegen</a:t>
            </a:r>
          </a:p>
        </p:txBody>
      </p:sp>
      <p:sp>
        <p:nvSpPr>
          <p:cNvPr id="9" name="Rechthoek 8"/>
          <p:cNvSpPr/>
          <p:nvPr/>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Tree>
    <p:extLst>
      <p:ext uri="{BB962C8B-B14F-4D97-AF65-F5344CB8AC3E}">
        <p14:creationId xmlns:p14="http://schemas.microsoft.com/office/powerpoint/2010/main" val="412427358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2_Hoofdstuk + afb">
    <p:spTree>
      <p:nvGrpSpPr>
        <p:cNvPr id="1" name=""/>
        <p:cNvGrpSpPr/>
        <p:nvPr/>
      </p:nvGrpSpPr>
      <p:grpSpPr>
        <a:xfrm>
          <a:off x="0" y="0"/>
          <a:ext cx="0" cy="0"/>
          <a:chOff x="0" y="0"/>
          <a:chExt cx="0" cy="0"/>
        </a:xfrm>
      </p:grpSpPr>
      <p:sp>
        <p:nvSpPr>
          <p:cNvPr id="8" name="Rechthoek 7"/>
          <p:cNvSpPr/>
          <p:nvPr/>
        </p:nvSpPr>
        <p:spPr>
          <a:xfrm>
            <a:off x="4579430" y="890588"/>
            <a:ext cx="4577082" cy="5609264"/>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r>
              <a:rPr lang="nl-NL"/>
              <a:t>Klik op het pictogram als u een afbeelding wilt toevoegen</a:t>
            </a:r>
          </a:p>
        </p:txBody>
      </p:sp>
      <p:sp>
        <p:nvSpPr>
          <p:cNvPr id="9" name="Rechthoek 8"/>
          <p:cNvSpPr/>
          <p:nvPr/>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Tree>
    <p:extLst>
      <p:ext uri="{BB962C8B-B14F-4D97-AF65-F5344CB8AC3E}">
        <p14:creationId xmlns:p14="http://schemas.microsoft.com/office/powerpoint/2010/main" val="386026942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3_Hoofdstuk + afb">
    <p:spTree>
      <p:nvGrpSpPr>
        <p:cNvPr id="1" name=""/>
        <p:cNvGrpSpPr/>
        <p:nvPr/>
      </p:nvGrpSpPr>
      <p:grpSpPr>
        <a:xfrm>
          <a:off x="0" y="0"/>
          <a:ext cx="0" cy="0"/>
          <a:chOff x="0" y="0"/>
          <a:chExt cx="0" cy="0"/>
        </a:xfrm>
      </p:grpSpPr>
      <p:sp>
        <p:nvSpPr>
          <p:cNvPr id="8" name="Rechthoek 7"/>
          <p:cNvSpPr/>
          <p:nvPr/>
        </p:nvSpPr>
        <p:spPr>
          <a:xfrm>
            <a:off x="4579430" y="890588"/>
            <a:ext cx="4577082" cy="5609264"/>
          </a:xfrm>
          <a:prstGeom prst="rect">
            <a:avLst/>
          </a:prstGeom>
          <a:solidFill>
            <a:srgbClr val="E17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r>
              <a:rPr lang="nl-NL"/>
              <a:t>Klik op het pictogram als u een afbeelding wilt toevoegen</a:t>
            </a:r>
          </a:p>
        </p:txBody>
      </p:sp>
      <p:sp>
        <p:nvSpPr>
          <p:cNvPr id="9" name="Rechthoek 8"/>
          <p:cNvSpPr/>
          <p:nvPr/>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Tree>
    <p:extLst>
      <p:ext uri="{BB962C8B-B14F-4D97-AF65-F5344CB8AC3E}">
        <p14:creationId xmlns:p14="http://schemas.microsoft.com/office/powerpoint/2010/main" val="16237632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767108" y="1171764"/>
            <a:ext cx="4015134"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r>
              <a:rPr lang="nl-NL"/>
              <a:t>Klik op het pictogram als u een afbeelding wilt toevoegen</a:t>
            </a:r>
          </a:p>
        </p:txBody>
      </p:sp>
      <p:sp>
        <p:nvSpPr>
          <p:cNvPr id="9" name="Rechthoek 8"/>
          <p:cNvSpPr/>
          <p:nvPr/>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Tree>
    <p:extLst>
      <p:ext uri="{BB962C8B-B14F-4D97-AF65-F5344CB8AC3E}">
        <p14:creationId xmlns:p14="http://schemas.microsoft.com/office/powerpoint/2010/main" val="154115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8/8/22</a:t>
            </a:fld>
            <a:endParaRPr lang="nl-NL"/>
          </a:p>
        </p:txBody>
      </p:sp>
      <p:sp>
        <p:nvSpPr>
          <p:cNvPr id="4" name="Tijdelijke aanduiding voor voettekst 3"/>
          <p:cNvSpPr>
            <a:spLocks noGrp="1"/>
          </p:cNvSpPr>
          <p:nvPr>
            <p:ph type="ftr" sz="quarter" idx="11"/>
          </p:nvPr>
        </p:nvSpPr>
        <p:spPr/>
        <p:txBody>
          <a:bodyPr/>
          <a:lstStyle/>
          <a:p>
            <a:r>
              <a:rPr lang="nl-NL"/>
              <a:t>Voortgangsdashboard DSO DGOW</a:t>
            </a:r>
          </a:p>
        </p:txBody>
      </p:sp>
      <p:sp>
        <p:nvSpPr>
          <p:cNvPr id="6" name="Tijdelijke aanduiding voor tekst 5"/>
          <p:cNvSpPr>
            <a:spLocks noGrp="1"/>
          </p:cNvSpPr>
          <p:nvPr>
            <p:ph type="body" sz="quarter" idx="12"/>
          </p:nvPr>
        </p:nvSpPr>
        <p:spPr>
          <a:xfrm>
            <a:off x="450850" y="1811338"/>
            <a:ext cx="8223250" cy="4305685"/>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37337222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42913" y="1171764"/>
            <a:ext cx="8216179"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0" name="Rechthoek 9"/>
          <p:cNvSpPr/>
          <p:nvPr/>
        </p:nvSpPr>
        <p:spPr>
          <a:xfrm>
            <a:off x="-6256" y="6499852"/>
            <a:ext cx="9156512"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sp>
        <p:nvSpPr>
          <p:cNvPr id="8" name="Rechthoek 7"/>
          <p:cNvSpPr/>
          <p:nvPr/>
        </p:nvSpPr>
        <p:spPr>
          <a:xfrm>
            <a:off x="0" y="6513086"/>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47BA1A54-BE30-7543-9CE9-EE043FC9C205}" type="datetime1">
              <a:rPr lang="nl-NL" smtClean="0"/>
              <a:t>8-8-2022</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a:p>
        </p:txBody>
      </p:sp>
    </p:spTree>
    <p:extLst>
      <p:ext uri="{BB962C8B-B14F-4D97-AF65-F5344CB8AC3E}">
        <p14:creationId xmlns:p14="http://schemas.microsoft.com/office/powerpoint/2010/main" val="229867230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1__Hoofdstuk alleen tekst">
    <p:spTree>
      <p:nvGrpSpPr>
        <p:cNvPr id="1" name=""/>
        <p:cNvGrpSpPr/>
        <p:nvPr/>
      </p:nvGrpSpPr>
      <p:grpSpPr>
        <a:xfrm>
          <a:off x="0" y="0"/>
          <a:ext cx="0" cy="0"/>
          <a:chOff x="0" y="0"/>
          <a:chExt cx="0" cy="0"/>
        </a:xfrm>
      </p:grpSpPr>
      <p:sp>
        <p:nvSpPr>
          <p:cNvPr id="10" name="Rechthoek 9"/>
          <p:cNvSpPr/>
          <p:nvPr/>
        </p:nvSpPr>
        <p:spPr>
          <a:xfrm>
            <a:off x="189" y="828241"/>
            <a:ext cx="9156512" cy="5671610"/>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sp>
        <p:nvSpPr>
          <p:cNvPr id="2" name="Titel 1"/>
          <p:cNvSpPr>
            <a:spLocks noGrp="1"/>
          </p:cNvSpPr>
          <p:nvPr>
            <p:ph type="ctrTitle" hasCustomPrompt="1"/>
          </p:nvPr>
        </p:nvSpPr>
        <p:spPr>
          <a:xfrm>
            <a:off x="442913" y="1171764"/>
            <a:ext cx="8216179"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Rechthoek 12"/>
          <p:cNvSpPr/>
          <p:nvPr/>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Tree>
    <p:extLst>
      <p:ext uri="{BB962C8B-B14F-4D97-AF65-F5344CB8AC3E}">
        <p14:creationId xmlns:p14="http://schemas.microsoft.com/office/powerpoint/2010/main" val="102614521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datum 2"/>
          <p:cNvSpPr>
            <a:spLocks noGrp="1"/>
          </p:cNvSpPr>
          <p:nvPr>
            <p:ph type="dt" sz="half" idx="10"/>
          </p:nvPr>
        </p:nvSpPr>
        <p:spPr/>
        <p:txBody>
          <a:bodyPr/>
          <a:lstStyle/>
          <a:p>
            <a:fld id="{8E8F9939-7015-1A45-9662-DE01674F1633}" type="datetime1">
              <a:rPr lang="nl-NL" smtClean="0"/>
              <a:t>8-8-2022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5624127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datum 2"/>
          <p:cNvSpPr>
            <a:spLocks noGrp="1"/>
          </p:cNvSpPr>
          <p:nvPr>
            <p:ph type="dt" sz="half" idx="10"/>
          </p:nvPr>
        </p:nvSpPr>
        <p:spPr/>
        <p:txBody>
          <a:bodyPr/>
          <a:lstStyle/>
          <a:p>
            <a:fld id="{1BB79651-CD75-CA46-B5E4-E4187E9A25C9}" type="datetime1">
              <a:rPr lang="nl-NL" smtClean="0"/>
              <a:t>8-8-2022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Klikken om de tekststijl van het model te bewerken</a:t>
            </a:r>
          </a:p>
        </p:txBody>
      </p:sp>
    </p:spTree>
    <p:extLst>
      <p:ext uri="{BB962C8B-B14F-4D97-AF65-F5344CB8AC3E}">
        <p14:creationId xmlns:p14="http://schemas.microsoft.com/office/powerpoint/2010/main" val="264699290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p:cSld name="opsomming + bee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datum 2"/>
          <p:cNvSpPr>
            <a:spLocks noGrp="1"/>
          </p:cNvSpPr>
          <p:nvPr>
            <p:ph type="dt" sz="half" idx="10"/>
          </p:nvPr>
        </p:nvSpPr>
        <p:spPr/>
        <p:txBody>
          <a:bodyPr/>
          <a:lstStyle/>
          <a:p>
            <a:fld id="{B0C6A798-D909-9B49-8916-FC9564BF080D}" type="datetime1">
              <a:rPr lang="nl-NL" smtClean="0"/>
              <a:t>8-8-2022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42914" y="1811338"/>
            <a:ext cx="4453799"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Klikken om de tekststijl van het model te bewerken</a:t>
            </a:r>
          </a:p>
        </p:txBody>
      </p:sp>
      <p:sp>
        <p:nvSpPr>
          <p:cNvPr id="7" name="Tijdelijke aanduiding voor afbeelding 6"/>
          <p:cNvSpPr>
            <a:spLocks noGrp="1"/>
          </p:cNvSpPr>
          <p:nvPr>
            <p:ph type="pic" sz="quarter" idx="13"/>
          </p:nvPr>
        </p:nvSpPr>
        <p:spPr>
          <a:xfrm>
            <a:off x="5186364" y="1811338"/>
            <a:ext cx="3494087" cy="4300538"/>
          </a:xfrm>
        </p:spPr>
        <p:txBody>
          <a:bodyPr/>
          <a:lstStyle/>
          <a:p>
            <a:r>
              <a:rPr lang="nl-NL"/>
              <a:t>Klik op het pictogram als u een afbeelding wilt toevoegen</a:t>
            </a:r>
          </a:p>
        </p:txBody>
      </p:sp>
    </p:spTree>
    <p:extLst>
      <p:ext uri="{BB962C8B-B14F-4D97-AF65-F5344CB8AC3E}">
        <p14:creationId xmlns:p14="http://schemas.microsoft.com/office/powerpoint/2010/main" val="165041842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p:cSld name="2_opsomming 2collom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datum 2"/>
          <p:cNvSpPr>
            <a:spLocks noGrp="1"/>
          </p:cNvSpPr>
          <p:nvPr>
            <p:ph type="dt" sz="half" idx="10"/>
          </p:nvPr>
        </p:nvSpPr>
        <p:spPr/>
        <p:txBody>
          <a:bodyPr/>
          <a:lstStyle/>
          <a:p>
            <a:fld id="{D2198DF4-248B-DC4A-B9F6-4D786D608B94}" type="datetime1">
              <a:rPr lang="nl-NL" smtClean="0"/>
              <a:t>8-8-2022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450850" y="1811338"/>
            <a:ext cx="8229600" cy="4256088"/>
          </a:xfrm>
        </p:spPr>
        <p:txBody>
          <a:bodyPr numCol="2" spcCol="360000"/>
          <a:lstStyle>
            <a:lvl1pPr marL="214313" indent="-214313" algn="l">
              <a:buFont typeface="Arial"/>
              <a:buChar char="•"/>
              <a:defRPr>
                <a:solidFill>
                  <a:schemeClr val="tx1"/>
                </a:solidFill>
              </a:defRPr>
            </a:lvl1pPr>
            <a:lvl2pPr marL="557213" indent="-214313" algn="l">
              <a:buFont typeface="Arial"/>
              <a:buChar char="•"/>
              <a:defRPr/>
            </a:lvl2pPr>
            <a:lvl3pPr marL="900113" indent="-214313" algn="l">
              <a:buFont typeface="Arial"/>
              <a:buChar char="•"/>
              <a:defRPr/>
            </a:lvl3pPr>
            <a:lvl4pPr marL="1243013" indent="-214313" algn="l">
              <a:buFont typeface="Arial"/>
              <a:buChar char="•"/>
              <a:defRPr/>
            </a:lvl4pPr>
            <a:lvl5pPr marL="1585913" indent="-214313" algn="l">
              <a:buFont typeface="Arial"/>
              <a:buChar char="•"/>
              <a:defRPr/>
            </a:lvl5pPr>
          </a:lstStyle>
          <a:p>
            <a:pPr lvl="0"/>
            <a:r>
              <a:rPr lang="nl-NL"/>
              <a:t>Klikken om de tekststijl van het model te bewerken</a:t>
            </a:r>
          </a:p>
        </p:txBody>
      </p:sp>
    </p:spTree>
    <p:extLst>
      <p:ext uri="{BB962C8B-B14F-4D97-AF65-F5344CB8AC3E}">
        <p14:creationId xmlns:p14="http://schemas.microsoft.com/office/powerpoint/2010/main" val="383598175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p:cSld name="Tekst + bee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C135AB88-AAED-EB4F-8BD2-4164FCEFAC2B}" type="datetime1">
              <a:rPr lang="nl-NL" smtClean="0"/>
              <a:t>8-8-2022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0" y="4779820"/>
            <a:ext cx="9144000" cy="1486045"/>
          </a:xfrm>
        </p:spPr>
        <p:txBody>
          <a:bodyPr>
            <a:normAutofit/>
          </a:bodyPr>
          <a:lstStyle>
            <a:lvl1pPr>
              <a:defRPr sz="1050"/>
            </a:lvl1pPr>
          </a:lstStyle>
          <a:p>
            <a:r>
              <a:rPr lang="nl-NL"/>
              <a:t>Klik op het pictogram als u een afbeelding wilt toevoegen</a:t>
            </a:r>
          </a:p>
        </p:txBody>
      </p:sp>
      <p:sp>
        <p:nvSpPr>
          <p:cNvPr id="7" name="Titel 1"/>
          <p:cNvSpPr>
            <a:spLocks noGrp="1"/>
          </p:cNvSpPr>
          <p:nvPr>
            <p:ph type="title"/>
          </p:nvPr>
        </p:nvSpPr>
        <p:spPr>
          <a:xfrm>
            <a:off x="450850" y="1169392"/>
            <a:ext cx="8229600" cy="663123"/>
          </a:xfrm>
        </p:spPr>
        <p:txBody>
          <a:bodyPr/>
          <a:lstStyle/>
          <a:p>
            <a:r>
              <a:rPr lang="nl-NL"/>
              <a:t>Klik om stijl te bewerken</a:t>
            </a:r>
          </a:p>
        </p:txBody>
      </p:sp>
      <p:sp>
        <p:nvSpPr>
          <p:cNvPr id="8" name="Tijdelijke aanduiding voor tekst 5"/>
          <p:cNvSpPr>
            <a:spLocks noGrp="1"/>
          </p:cNvSpPr>
          <p:nvPr>
            <p:ph type="body" sz="quarter" idx="13"/>
          </p:nvPr>
        </p:nvSpPr>
        <p:spPr>
          <a:xfrm>
            <a:off x="457200" y="1811338"/>
            <a:ext cx="8223250"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41586637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p:cSld name="1_Tekst + 2x beeld ho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6173CB94-247E-6C40-B1B9-DD6475A1ACFB}" type="datetime1">
              <a:rPr lang="nl-NL" smtClean="0"/>
              <a:t>8-8-2022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50850" y="4078831"/>
            <a:ext cx="3890754" cy="2053685"/>
          </a:xfrm>
        </p:spPr>
        <p:txBody>
          <a:bodyPr>
            <a:normAutofit/>
          </a:bodyPr>
          <a:lstStyle>
            <a:lvl1pPr>
              <a:defRPr sz="1050"/>
            </a:lvl1pPr>
          </a:lstStyle>
          <a:p>
            <a:r>
              <a:rPr lang="nl-NL"/>
              <a:t>Klik op het pictogram als u een afbeelding wilt toevoegen</a:t>
            </a:r>
          </a:p>
        </p:txBody>
      </p:sp>
      <p:sp>
        <p:nvSpPr>
          <p:cNvPr id="7" name="Titel 1"/>
          <p:cNvSpPr>
            <a:spLocks noGrp="1"/>
          </p:cNvSpPr>
          <p:nvPr>
            <p:ph type="title"/>
          </p:nvPr>
        </p:nvSpPr>
        <p:spPr>
          <a:xfrm>
            <a:off x="450850" y="1169392"/>
            <a:ext cx="8229600" cy="663123"/>
          </a:xfrm>
        </p:spPr>
        <p:txBody>
          <a:bodyPr/>
          <a:lstStyle/>
          <a:p>
            <a:r>
              <a:rPr lang="nl-NL"/>
              <a:t>Klik om stijl te bewerken</a:t>
            </a:r>
          </a:p>
        </p:txBody>
      </p:sp>
      <p:sp>
        <p:nvSpPr>
          <p:cNvPr id="8" name="Tijdelijke aanduiding voor tekst 5"/>
          <p:cNvSpPr>
            <a:spLocks noGrp="1"/>
          </p:cNvSpPr>
          <p:nvPr>
            <p:ph type="body" sz="quarter" idx="13"/>
          </p:nvPr>
        </p:nvSpPr>
        <p:spPr>
          <a:xfrm>
            <a:off x="450850" y="1811340"/>
            <a:ext cx="8229600" cy="2073559"/>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r>
              <a:rPr lang="nl-NL"/>
              <a:t>Klik op het pictogram als u een afbeelding wilt toevoegen</a:t>
            </a:r>
          </a:p>
        </p:txBody>
      </p:sp>
    </p:spTree>
    <p:extLst>
      <p:ext uri="{BB962C8B-B14F-4D97-AF65-F5344CB8AC3E}">
        <p14:creationId xmlns:p14="http://schemas.microsoft.com/office/powerpoint/2010/main" val="382335882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p:cSld name="2_Tekst + 2x beeld ve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6DCB6C0E-7436-B541-86E9-E59C05298496}" type="datetime1">
              <a:rPr lang="nl-NL" smtClean="0"/>
              <a:t>8-8-2022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792644" y="1805084"/>
            <a:ext cx="3890754" cy="2053685"/>
          </a:xfrm>
        </p:spPr>
        <p:txBody>
          <a:bodyPr>
            <a:normAutofit/>
          </a:bodyPr>
          <a:lstStyle>
            <a:lvl1pPr>
              <a:defRPr sz="1050"/>
            </a:lvl1pPr>
          </a:lstStyle>
          <a:p>
            <a:r>
              <a:rPr lang="nl-NL"/>
              <a:t>Klik op het pictogram als u een afbeelding wilt toevoegen</a:t>
            </a:r>
          </a:p>
        </p:txBody>
      </p:sp>
      <p:sp>
        <p:nvSpPr>
          <p:cNvPr id="7" name="Titel 1"/>
          <p:cNvSpPr>
            <a:spLocks noGrp="1"/>
          </p:cNvSpPr>
          <p:nvPr>
            <p:ph type="title"/>
          </p:nvPr>
        </p:nvSpPr>
        <p:spPr>
          <a:xfrm>
            <a:off x="450850" y="1169392"/>
            <a:ext cx="8229600" cy="663123"/>
          </a:xfrm>
        </p:spPr>
        <p:txBody>
          <a:bodyPr/>
          <a:lstStyle/>
          <a:p>
            <a:r>
              <a:rPr lang="nl-NL"/>
              <a:t>Klik om stijl te bewerken</a:t>
            </a:r>
          </a:p>
        </p:txBody>
      </p:sp>
      <p:sp>
        <p:nvSpPr>
          <p:cNvPr id="8" name="Tijdelijke aanduiding voor tekst 5"/>
          <p:cNvSpPr>
            <a:spLocks noGrp="1"/>
          </p:cNvSpPr>
          <p:nvPr>
            <p:ph type="body" sz="quarter" idx="13"/>
          </p:nvPr>
        </p:nvSpPr>
        <p:spPr>
          <a:xfrm>
            <a:off x="457201" y="1811340"/>
            <a:ext cx="3947060" cy="432117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r>
              <a:rPr lang="nl-NL"/>
              <a:t>Klik op het pictogram als u een afbeelding wilt toevoegen</a:t>
            </a:r>
          </a:p>
        </p:txBody>
      </p:sp>
    </p:spTree>
    <p:extLst>
      <p:ext uri="{BB962C8B-B14F-4D97-AF65-F5344CB8AC3E}">
        <p14:creationId xmlns:p14="http://schemas.microsoft.com/office/powerpoint/2010/main" val="11514235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p:cSld name="tekst+afbeelding">
    <p:spTree>
      <p:nvGrpSpPr>
        <p:cNvPr id="1" name=""/>
        <p:cNvGrpSpPr/>
        <p:nvPr/>
      </p:nvGrpSpPr>
      <p:grpSpPr>
        <a:xfrm>
          <a:off x="0" y="0"/>
          <a:ext cx="0" cy="0"/>
          <a:chOff x="0" y="0"/>
          <a:chExt cx="0" cy="0"/>
        </a:xfrm>
      </p:grpSpPr>
      <p:sp>
        <p:nvSpPr>
          <p:cNvPr id="2" name="Titel 1"/>
          <p:cNvSpPr>
            <a:spLocks noGrp="1"/>
          </p:cNvSpPr>
          <p:nvPr>
            <p:ph type="title"/>
          </p:nvPr>
        </p:nvSpPr>
        <p:spPr>
          <a:xfrm>
            <a:off x="450850" y="1169392"/>
            <a:ext cx="3736302" cy="663123"/>
          </a:xfrm>
        </p:spPr>
        <p:txBody>
          <a:bodyPr/>
          <a:lstStyle/>
          <a:p>
            <a:r>
              <a:rPr lang="nl-NL"/>
              <a:t>Klik om stijl te bewerken</a:t>
            </a:r>
          </a:p>
        </p:txBody>
      </p:sp>
      <p:sp>
        <p:nvSpPr>
          <p:cNvPr id="3" name="Tijdelijke aanduiding voor datum 2"/>
          <p:cNvSpPr>
            <a:spLocks noGrp="1"/>
          </p:cNvSpPr>
          <p:nvPr>
            <p:ph type="dt" sz="half" idx="10"/>
          </p:nvPr>
        </p:nvSpPr>
        <p:spPr/>
        <p:txBody>
          <a:bodyPr/>
          <a:lstStyle/>
          <a:p>
            <a:fld id="{D90587FC-B56D-1347-9B2F-36B0441E2602}" type="datetime1">
              <a:rPr lang="nl-NL" smtClean="0"/>
              <a:t>8-8-2022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tekst 5"/>
          <p:cNvSpPr>
            <a:spLocks noGrp="1"/>
          </p:cNvSpPr>
          <p:nvPr>
            <p:ph type="body" sz="quarter" idx="13"/>
          </p:nvPr>
        </p:nvSpPr>
        <p:spPr>
          <a:xfrm>
            <a:off x="457200" y="2182862"/>
            <a:ext cx="3729952"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afbeelding 6"/>
          <p:cNvSpPr>
            <a:spLocks noGrp="1"/>
          </p:cNvSpPr>
          <p:nvPr>
            <p:ph type="pic" sz="quarter" idx="14"/>
          </p:nvPr>
        </p:nvSpPr>
        <p:spPr>
          <a:xfrm>
            <a:off x="4567239" y="1160464"/>
            <a:ext cx="4235017" cy="4972051"/>
          </a:xfrm>
        </p:spPr>
        <p:txBody>
          <a:bodyPr>
            <a:normAutofit/>
          </a:bodyPr>
          <a:lstStyle>
            <a:lvl1pPr>
              <a:defRPr sz="1050"/>
            </a:lvl1pPr>
          </a:lstStyle>
          <a:p>
            <a:r>
              <a:rPr lang="nl-NL"/>
              <a:t>Klik op het pictogram als u een afbeelding wilt toevoegen</a:t>
            </a:r>
          </a:p>
        </p:txBody>
      </p:sp>
    </p:spTree>
    <p:extLst>
      <p:ext uri="{BB962C8B-B14F-4D97-AF65-F5344CB8AC3E}">
        <p14:creationId xmlns:p14="http://schemas.microsoft.com/office/powerpoint/2010/main" val="2305419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8/8/22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0" y="1811338"/>
            <a:ext cx="8223250" cy="4305685"/>
          </a:xfrm>
        </p:spPr>
        <p:txBody>
          <a:bodyPr>
            <a:normAutofit/>
          </a:bodyPr>
          <a:lstStyle>
            <a:lvl1pPr marL="285750" indent="-285750">
              <a:lnSpc>
                <a:spcPts val="2400"/>
              </a:lnSpc>
              <a:buFont typeface="Arial"/>
              <a:buChar char="•"/>
              <a:defRPr sz="1600">
                <a:solidFill>
                  <a:schemeClr val="tx1"/>
                </a:solidFill>
              </a:defRPr>
            </a:lvl1pPr>
            <a:lvl2pPr marL="457200" indent="0">
              <a:lnSpc>
                <a:spcPts val="2400"/>
              </a:lnSpc>
              <a:buFontTx/>
              <a:buNone/>
              <a:defRPr sz="1800"/>
            </a:lvl2pPr>
            <a:lvl3pPr marL="914400" indent="0">
              <a:lnSpc>
                <a:spcPts val="2400"/>
              </a:lnSpc>
              <a:buFontTx/>
              <a:buNone/>
              <a:defRPr sz="1800"/>
            </a:lvl3pPr>
            <a:lvl4pPr marL="1371600" indent="0">
              <a:lnSpc>
                <a:spcPts val="2400"/>
              </a:lnSpc>
              <a:buFontTx/>
              <a:buNone/>
              <a:defRPr sz="1800"/>
            </a:lvl4pPr>
            <a:lvl5pPr marL="1828800" indent="0">
              <a:lnSpc>
                <a:spcPts val="2400"/>
              </a:lnSpc>
              <a:buFontTx/>
              <a:buNone/>
              <a:defRPr sz="1800"/>
            </a:lvl5pPr>
          </a:lstStyle>
          <a:p>
            <a:pPr lvl="0"/>
            <a:r>
              <a:rPr lang="nl-NL"/>
              <a:t>Klik om de tekststijl van het model te bewerken</a:t>
            </a:r>
          </a:p>
        </p:txBody>
      </p:sp>
    </p:spTree>
    <p:extLst>
      <p:ext uri="{BB962C8B-B14F-4D97-AF65-F5344CB8AC3E}">
        <p14:creationId xmlns:p14="http://schemas.microsoft.com/office/powerpoint/2010/main" val="22199301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p:cSld name="afbeelding">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6" y="1168400"/>
            <a:ext cx="6244648" cy="4159250"/>
          </a:xfrm>
        </p:spPr>
        <p:txBody>
          <a:bodyPr>
            <a:normAutofit/>
          </a:bodyPr>
          <a:lstStyle>
            <a:lvl1pPr>
              <a:defRPr sz="1050"/>
            </a:lvl1pPr>
          </a:lstStyle>
          <a:p>
            <a:r>
              <a:rPr lang="nl-NL"/>
              <a:t>Klik op het pictogram als u een afbeelding wilt toevoegen</a:t>
            </a:r>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Klik om stijl te bewerken</a:t>
            </a:r>
          </a:p>
        </p:txBody>
      </p:sp>
      <p:sp>
        <p:nvSpPr>
          <p:cNvPr id="3" name="Tijdelijke aanduiding voor datum 2"/>
          <p:cNvSpPr>
            <a:spLocks noGrp="1"/>
          </p:cNvSpPr>
          <p:nvPr>
            <p:ph type="dt" sz="half" idx="10"/>
          </p:nvPr>
        </p:nvSpPr>
        <p:spPr/>
        <p:txBody>
          <a:bodyPr/>
          <a:lstStyle/>
          <a:p>
            <a:fld id="{54D08CFE-B09D-A346-8382-1A55D8C41B56}" type="datetime1">
              <a:rPr lang="nl-NL" smtClean="0"/>
              <a:t>8-8-2022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Klikken om de tekststijl van het model te bewerken</a:t>
            </a:r>
          </a:p>
        </p:txBody>
      </p:sp>
    </p:spTree>
    <p:extLst>
      <p:ext uri="{BB962C8B-B14F-4D97-AF65-F5344CB8AC3E}">
        <p14:creationId xmlns:p14="http://schemas.microsoft.com/office/powerpoint/2010/main" val="149494096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p:cSld name="2 afbeeldingen verticaal">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5" y="1168400"/>
            <a:ext cx="2919557" cy="4159250"/>
          </a:xfrm>
        </p:spPr>
        <p:txBody>
          <a:bodyPr>
            <a:normAutofit/>
          </a:bodyPr>
          <a:lstStyle>
            <a:lvl1pPr>
              <a:defRPr sz="1050"/>
            </a:lvl1pPr>
          </a:lstStyle>
          <a:p>
            <a:r>
              <a:rPr lang="nl-NL"/>
              <a:t>Klik op het pictogram als u een afbeelding wilt toevoegen</a:t>
            </a:r>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Klik om stijl te bewerken</a:t>
            </a:r>
          </a:p>
        </p:txBody>
      </p:sp>
      <p:sp>
        <p:nvSpPr>
          <p:cNvPr id="3" name="Tijdelijke aanduiding voor datum 2"/>
          <p:cNvSpPr>
            <a:spLocks noGrp="1"/>
          </p:cNvSpPr>
          <p:nvPr>
            <p:ph type="dt" sz="half" idx="10"/>
          </p:nvPr>
        </p:nvSpPr>
        <p:spPr/>
        <p:txBody>
          <a:bodyPr/>
          <a:lstStyle/>
          <a:p>
            <a:fld id="{9D597F49-103D-AD43-8695-B23F98F44A39}" type="datetime1">
              <a:rPr lang="nl-NL" smtClean="0"/>
              <a:t>8-8-2022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Klikken om de tekststijl van het model te bewerken</a:t>
            </a:r>
          </a:p>
        </p:txBody>
      </p:sp>
      <p:sp>
        <p:nvSpPr>
          <p:cNvPr id="8" name="Tijdelijke aanduiding voor afbeelding 8"/>
          <p:cNvSpPr>
            <a:spLocks noGrp="1"/>
          </p:cNvSpPr>
          <p:nvPr>
            <p:ph type="pic" sz="quarter" idx="14"/>
          </p:nvPr>
        </p:nvSpPr>
        <p:spPr>
          <a:xfrm>
            <a:off x="4756728" y="1160463"/>
            <a:ext cx="2932546" cy="4159250"/>
          </a:xfrm>
        </p:spPr>
        <p:txBody>
          <a:bodyPr>
            <a:normAutofit/>
          </a:bodyPr>
          <a:lstStyle>
            <a:lvl1pPr>
              <a:defRPr sz="1050"/>
            </a:lvl1pPr>
          </a:lstStyle>
          <a:p>
            <a:r>
              <a:rPr lang="nl-NL"/>
              <a:t>Klik op het pictogram als u een afbeelding wilt toevoegen</a:t>
            </a:r>
          </a:p>
        </p:txBody>
      </p:sp>
    </p:spTree>
    <p:extLst>
      <p:ext uri="{BB962C8B-B14F-4D97-AF65-F5344CB8AC3E}">
        <p14:creationId xmlns:p14="http://schemas.microsoft.com/office/powerpoint/2010/main" val="96668763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5" name="Tijdelijke aanduiding voor dianummer 4"/>
          <p:cNvSpPr>
            <a:spLocks noGrp="1"/>
          </p:cNvSpPr>
          <p:nvPr>
            <p:ph type="sldNum" sz="quarter" idx="11"/>
          </p:nvPr>
        </p:nvSpPr>
        <p:spPr/>
        <p:txBody>
          <a:bodyPr/>
          <a:lstStyle>
            <a:lvl1pPr>
              <a:defRPr/>
            </a:lvl1pPr>
          </a:lstStyle>
          <a:p>
            <a:fld id="{E547AB5B-60C9-4C02-A6B4-66DE1C034455}" type="slidenum">
              <a:rPr lang="en-US" altLang="nl-NL"/>
              <a:pPr/>
              <a:t>‹nr.›</a:t>
            </a:fld>
            <a:endParaRPr lang="en-US" altLang="nl-NL"/>
          </a:p>
        </p:txBody>
      </p:sp>
    </p:spTree>
    <p:extLst>
      <p:ext uri="{BB962C8B-B14F-4D97-AF65-F5344CB8AC3E}">
        <p14:creationId xmlns:p14="http://schemas.microsoft.com/office/powerpoint/2010/main" val="205683066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cSld name="Aangepaste indel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oettekst 2"/>
          <p:cNvSpPr>
            <a:spLocks noGrp="1"/>
          </p:cNvSpPr>
          <p:nvPr>
            <p:ph type="ftr" sz="quarter" idx="10"/>
          </p:nvPr>
        </p:nvSpPr>
        <p:spPr/>
        <p:txBody>
          <a:bodyPr/>
          <a:lstStyle/>
          <a:p>
            <a:endParaRPr lang="nl-NL"/>
          </a:p>
        </p:txBody>
      </p:sp>
      <p:sp>
        <p:nvSpPr>
          <p:cNvPr id="4" name="Tijdelijke aanduiding voor dianummer 3"/>
          <p:cNvSpPr>
            <a:spLocks noGrp="1"/>
          </p:cNvSpPr>
          <p:nvPr>
            <p:ph type="sldNum" sz="quarter" idx="11"/>
          </p:nvPr>
        </p:nvSpPr>
        <p:spPr/>
        <p:txBody>
          <a:bodyPr/>
          <a:lstStyle/>
          <a:p>
            <a:fld id="{D87F71AF-7147-404F-82BE-04E87BF7D643}" type="slidenum">
              <a:rPr lang="nl-NL" smtClean="0"/>
              <a:pPr/>
              <a:t>‹nr.›</a:t>
            </a:fld>
            <a:endParaRPr lang="nl-NL"/>
          </a:p>
        </p:txBody>
      </p:sp>
      <p:sp>
        <p:nvSpPr>
          <p:cNvPr id="5" name="Tijdelijke aanduiding voor datum 4"/>
          <p:cNvSpPr>
            <a:spLocks noGrp="1"/>
          </p:cNvSpPr>
          <p:nvPr>
            <p:ph type="dt" sz="half" idx="12"/>
          </p:nvPr>
        </p:nvSpPr>
        <p:spPr/>
        <p:txBody>
          <a:bodyPr/>
          <a:lstStyle/>
          <a:p>
            <a:fld id="{99758B17-A8E4-F146-9EA1-2431A8737F99}" type="datetime1">
              <a:rPr lang="nl-NL" smtClean="0"/>
              <a:t>8-8-2022</a:t>
            </a:fld>
            <a:endParaRPr lang="nl-NL"/>
          </a:p>
        </p:txBody>
      </p:sp>
    </p:spTree>
    <p:extLst>
      <p:ext uri="{BB962C8B-B14F-4D97-AF65-F5344CB8AC3E}">
        <p14:creationId xmlns:p14="http://schemas.microsoft.com/office/powerpoint/2010/main" val="375879825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cSld name="Basispagina dia (inhoud)">
    <p:spTree>
      <p:nvGrpSpPr>
        <p:cNvPr id="1" name=""/>
        <p:cNvGrpSpPr/>
        <p:nvPr/>
      </p:nvGrpSpPr>
      <p:grpSpPr>
        <a:xfrm>
          <a:off x="0" y="0"/>
          <a:ext cx="0" cy="0"/>
          <a:chOff x="0" y="0"/>
          <a:chExt cx="0" cy="0"/>
        </a:xfrm>
      </p:grpSpPr>
      <p:sp>
        <p:nvSpPr>
          <p:cNvPr id="20" name="Rechthoek 19"/>
          <p:cNvSpPr/>
          <p:nvPr/>
        </p:nvSpPr>
        <p:spPr bwMode="auto">
          <a:xfrm>
            <a:off x="0" y="5730478"/>
            <a:ext cx="9144000" cy="1127522"/>
          </a:xfrm>
          <a:prstGeom prst="rect">
            <a:avLst/>
          </a:prstGeom>
          <a:solidFill>
            <a:schemeClr val="bg1"/>
          </a:solidFill>
          <a:ln w="9525" cap="flat" cmpd="sng" algn="ctr">
            <a:noFill/>
            <a:prstDash val="solid"/>
            <a:round/>
            <a:headEnd type="none" w="med" len="med"/>
            <a:tailEnd type="none" w="med" len="med"/>
          </a:ln>
          <a:effectLst/>
        </p:spPr>
        <p:txBody>
          <a:bodyPr vert="horz" wrap="none" lIns="68580" tIns="34290" rIns="68580" bIns="34290" numCol="1" rtlCol="0" anchor="t" anchorCtr="1" compatLnSpc="1">
            <a:prstTxWarp prst="textNoShape">
              <a:avLst/>
            </a:prstTxWarp>
          </a:bodyPr>
          <a:lstStyle/>
          <a:p>
            <a:pPr marL="0" marR="0" indent="0" algn="ctr" defTabSz="685800" rtl="0" eaLnBrk="1" fontAlgn="base" latinLnBrk="0" hangingPunct="1">
              <a:lnSpc>
                <a:spcPct val="100000"/>
              </a:lnSpc>
              <a:spcBef>
                <a:spcPct val="0"/>
              </a:spcBef>
              <a:spcAft>
                <a:spcPct val="0"/>
              </a:spcAft>
              <a:buClrTx/>
              <a:buSzTx/>
              <a:buFontTx/>
              <a:buNone/>
              <a:tabLst/>
            </a:pPr>
            <a:endParaRPr kumimoji="0" lang="nl-NL" sz="750" b="0" i="0" u="none" strike="noStrike" cap="none" normalizeH="0" baseline="0">
              <a:ln>
                <a:noFill/>
              </a:ln>
              <a:solidFill>
                <a:schemeClr val="tx1"/>
              </a:solidFill>
              <a:effectLst/>
              <a:latin typeface="Trebuchet MS" pitchFamily="32" charset="0"/>
            </a:endParaRPr>
          </a:p>
        </p:txBody>
      </p:sp>
      <p:sp>
        <p:nvSpPr>
          <p:cNvPr id="24" name="Rechthoek 23"/>
          <p:cNvSpPr/>
          <p:nvPr/>
        </p:nvSpPr>
        <p:spPr bwMode="auto">
          <a:xfrm>
            <a:off x="0" y="5730478"/>
            <a:ext cx="9144000" cy="1127522"/>
          </a:xfrm>
          <a:prstGeom prst="rect">
            <a:avLst/>
          </a:prstGeom>
          <a:solidFill>
            <a:schemeClr val="bg1"/>
          </a:solidFill>
          <a:ln w="9525" cap="flat" cmpd="sng" algn="ctr">
            <a:noFill/>
            <a:prstDash val="solid"/>
            <a:round/>
            <a:headEnd type="none" w="med" len="med"/>
            <a:tailEnd type="none" w="med" len="med"/>
          </a:ln>
          <a:effectLst/>
        </p:spPr>
        <p:txBody>
          <a:bodyPr vert="horz" wrap="none" lIns="68580" tIns="34290" rIns="68580" bIns="34290" numCol="1" rtlCol="0" anchor="t" anchorCtr="1" compatLnSpc="1">
            <a:prstTxWarp prst="textNoShape">
              <a:avLst/>
            </a:prstTxWarp>
          </a:bodyPr>
          <a:lstStyle/>
          <a:p>
            <a:pPr marL="0" marR="0" indent="0" algn="ctr" defTabSz="685800" rtl="0" eaLnBrk="1" fontAlgn="base" latinLnBrk="0" hangingPunct="1">
              <a:lnSpc>
                <a:spcPct val="100000"/>
              </a:lnSpc>
              <a:spcBef>
                <a:spcPct val="0"/>
              </a:spcBef>
              <a:spcAft>
                <a:spcPct val="0"/>
              </a:spcAft>
              <a:buClrTx/>
              <a:buSzTx/>
              <a:buFontTx/>
              <a:buNone/>
              <a:tabLst/>
            </a:pPr>
            <a:endParaRPr kumimoji="0" lang="nl-NL" sz="750" b="0" i="0" u="none" strike="noStrike" cap="none" normalizeH="0" baseline="0">
              <a:ln>
                <a:noFill/>
              </a:ln>
              <a:solidFill>
                <a:schemeClr val="tx1"/>
              </a:solidFill>
              <a:effectLst/>
              <a:latin typeface="Trebuchet MS" pitchFamily="32" charset="0"/>
            </a:endParaRPr>
          </a:p>
        </p:txBody>
      </p:sp>
      <p:grpSp>
        <p:nvGrpSpPr>
          <p:cNvPr id="18" name="Groep 17"/>
          <p:cNvGrpSpPr/>
          <p:nvPr/>
        </p:nvGrpSpPr>
        <p:grpSpPr>
          <a:xfrm>
            <a:off x="0" y="5197078"/>
            <a:ext cx="9144000" cy="1328266"/>
            <a:chOff x="0" y="5197078"/>
            <a:chExt cx="9144000" cy="1328266"/>
          </a:xfrm>
          <a:solidFill>
            <a:schemeClr val="tx2"/>
          </a:solidFill>
        </p:grpSpPr>
        <p:sp>
          <p:nvSpPr>
            <p:cNvPr id="19" name="Rechthoek 18"/>
            <p:cNvSpPr/>
            <p:nvPr/>
          </p:nvSpPr>
          <p:spPr bwMode="auto">
            <a:xfrm>
              <a:off x="0" y="5197078"/>
              <a:ext cx="9144000" cy="608186"/>
            </a:xfrm>
            <a:prstGeom prst="rect">
              <a:avLst/>
            </a:prstGeom>
            <a:grpFill/>
            <a:ln w="9525" cap="flat" cmpd="sng" algn="ctr">
              <a:noFill/>
              <a:prstDash val="solid"/>
              <a:round/>
              <a:headEnd type="none" w="med" len="med"/>
              <a:tailEnd type="none" w="med" len="med"/>
            </a:ln>
            <a:effectLst/>
          </p:spPr>
          <p:txBody>
            <a:bodyPr vert="horz" wrap="none" lIns="91440" tIns="45720" rIns="91440" bIns="45720"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22" name="Afgeschuind enkele hoek rechthoek 21"/>
            <p:cNvSpPr/>
            <p:nvPr/>
          </p:nvSpPr>
          <p:spPr bwMode="auto">
            <a:xfrm>
              <a:off x="0" y="5730478"/>
              <a:ext cx="7020272" cy="794866"/>
            </a:xfrm>
            <a:prstGeom prst="snip1Rect">
              <a:avLst>
                <a:gd name="adj" fmla="val 0"/>
              </a:avLst>
            </a:prstGeom>
            <a:grpFill/>
            <a:ln w="9525" cap="flat" cmpd="sng" algn="ctr">
              <a:noFill/>
              <a:prstDash val="solid"/>
              <a:round/>
              <a:headEnd type="none" w="med" len="med"/>
              <a:tailEnd type="none" w="med" len="med"/>
            </a:ln>
            <a:effectLst/>
          </p:spPr>
          <p:txBody>
            <a:bodyPr vert="horz" wrap="none" lIns="91440" tIns="45720" rIns="91440" bIns="45720"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grpSp>
      <p:sp>
        <p:nvSpPr>
          <p:cNvPr id="8" name="Zeshoek 7"/>
          <p:cNvSpPr>
            <a:spLocks noChangeAspect="1"/>
          </p:cNvSpPr>
          <p:nvPr/>
        </p:nvSpPr>
        <p:spPr bwMode="auto">
          <a:xfrm>
            <a:off x="-1371599" y="4724400"/>
            <a:ext cx="3031653" cy="2667000"/>
          </a:xfrm>
          <a:prstGeom prst="hexagon">
            <a:avLst>
              <a:gd name="adj" fmla="val 28049"/>
              <a:gd name="vf" fmla="val 115470"/>
            </a:avLst>
          </a:prstGeom>
          <a:solidFill>
            <a:schemeClr val="accent5">
              <a:alpha val="20000"/>
            </a:schemeClr>
          </a:solidFill>
          <a:ln w="9525" cap="flat" cmpd="sng" algn="ctr">
            <a:no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10" name="Onderwerp"/>
          <p:cNvSpPr>
            <a:spLocks noGrp="1"/>
          </p:cNvSpPr>
          <p:nvPr>
            <p:ph type="body" sz="quarter" idx="10" hasCustomPrompt="1"/>
          </p:nvPr>
        </p:nvSpPr>
        <p:spPr>
          <a:xfrm>
            <a:off x="457200" y="1143000"/>
            <a:ext cx="8229600" cy="457200"/>
          </a:xfrm>
          <a:prstGeom prst="rect">
            <a:avLst/>
          </a:prstGeom>
        </p:spPr>
        <p:txBody>
          <a:bodyPr vert="horz"/>
          <a:lstStyle>
            <a:lvl1pPr>
              <a:buFont typeface="Arial"/>
              <a:buNone/>
              <a:defRPr b="1" baseline="0">
                <a:solidFill>
                  <a:schemeClr val="tx2"/>
                </a:solidFill>
              </a:defRPr>
            </a:lvl1pPr>
            <a:lvl5pPr>
              <a:buNone/>
              <a:defRPr/>
            </a:lvl5pPr>
          </a:lstStyle>
          <a:p>
            <a:pPr lvl="0"/>
            <a:r>
              <a:rPr lang="nl-NL"/>
              <a:t>Onderwerp</a:t>
            </a:r>
          </a:p>
        </p:txBody>
      </p:sp>
      <p:sp>
        <p:nvSpPr>
          <p:cNvPr id="11" name="Zeshoek 10"/>
          <p:cNvSpPr>
            <a:spLocks noChangeAspect="1"/>
          </p:cNvSpPr>
          <p:nvPr/>
        </p:nvSpPr>
        <p:spPr bwMode="auto">
          <a:xfrm>
            <a:off x="-304800" y="4724400"/>
            <a:ext cx="2646773" cy="2328414"/>
          </a:xfrm>
          <a:prstGeom prst="hexagon">
            <a:avLst>
              <a:gd name="adj" fmla="val 28049"/>
              <a:gd name="vf" fmla="val 115470"/>
            </a:avLst>
          </a:prstGeom>
          <a:noFill/>
          <a:ln w="25400" cap="flat" cmpd="sng" algn="ctr">
            <a:solidFill>
              <a:schemeClr val="bg1">
                <a:alpha val="55000"/>
              </a:schemeClr>
            </a:solid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14" name="Zeshoek 13"/>
          <p:cNvSpPr>
            <a:spLocks noChangeAspect="1"/>
          </p:cNvSpPr>
          <p:nvPr/>
        </p:nvSpPr>
        <p:spPr bwMode="auto">
          <a:xfrm>
            <a:off x="1793664" y="5562600"/>
            <a:ext cx="1559136" cy="1371600"/>
          </a:xfrm>
          <a:prstGeom prst="hexagon">
            <a:avLst>
              <a:gd name="adj" fmla="val 28049"/>
              <a:gd name="vf" fmla="val 115470"/>
            </a:avLst>
          </a:prstGeom>
          <a:solidFill>
            <a:schemeClr val="accent5">
              <a:alpha val="39000"/>
            </a:schemeClr>
          </a:solidFill>
          <a:ln w="9525" cap="flat" cmpd="sng" algn="ctr">
            <a:no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9" name="Zeshoek 8"/>
          <p:cNvSpPr>
            <a:spLocks noChangeAspect="1"/>
          </p:cNvSpPr>
          <p:nvPr/>
        </p:nvSpPr>
        <p:spPr bwMode="auto">
          <a:xfrm>
            <a:off x="1371600" y="5334000"/>
            <a:ext cx="1559136" cy="1371600"/>
          </a:xfrm>
          <a:prstGeom prst="hexagon">
            <a:avLst>
              <a:gd name="adj" fmla="val 28049"/>
              <a:gd name="vf" fmla="val 115470"/>
            </a:avLst>
          </a:prstGeom>
          <a:solidFill>
            <a:schemeClr val="accent4">
              <a:alpha val="55000"/>
            </a:schemeClr>
          </a:solidFill>
          <a:ln w="9525" cap="flat" cmpd="sng" algn="ctr">
            <a:no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15" name="Zeshoek 14"/>
          <p:cNvSpPr>
            <a:spLocks noChangeAspect="1"/>
          </p:cNvSpPr>
          <p:nvPr/>
        </p:nvSpPr>
        <p:spPr bwMode="auto">
          <a:xfrm>
            <a:off x="1981205" y="6281917"/>
            <a:ext cx="1309699" cy="1152166"/>
          </a:xfrm>
          <a:prstGeom prst="hexagon">
            <a:avLst>
              <a:gd name="adj" fmla="val 28049"/>
              <a:gd name="vf" fmla="val 115470"/>
            </a:avLst>
          </a:prstGeom>
          <a:noFill/>
          <a:ln w="19050" cap="flat" cmpd="sng" algn="ctr">
            <a:solidFill>
              <a:schemeClr val="bg1"/>
            </a:solid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13" name="Zeshoek 12"/>
          <p:cNvSpPr>
            <a:spLocks noChangeAspect="1"/>
          </p:cNvSpPr>
          <p:nvPr/>
        </p:nvSpPr>
        <p:spPr bwMode="auto">
          <a:xfrm>
            <a:off x="1412664" y="5867400"/>
            <a:ext cx="1559136" cy="1371600"/>
          </a:xfrm>
          <a:prstGeom prst="hexagon">
            <a:avLst>
              <a:gd name="adj" fmla="val 28049"/>
              <a:gd name="vf" fmla="val 115470"/>
            </a:avLst>
          </a:prstGeom>
          <a:solidFill>
            <a:schemeClr val="accent3">
              <a:alpha val="65000"/>
            </a:schemeClr>
          </a:solidFill>
          <a:ln w="9525" cap="flat" cmpd="sng" algn="ctr">
            <a:no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6" name="Zeshoek 5"/>
          <p:cNvSpPr>
            <a:spLocks noChangeAspect="1"/>
          </p:cNvSpPr>
          <p:nvPr/>
        </p:nvSpPr>
        <p:spPr bwMode="auto">
          <a:xfrm>
            <a:off x="-756402" y="5424837"/>
            <a:ext cx="1975602" cy="1737973"/>
          </a:xfrm>
          <a:prstGeom prst="hexagon">
            <a:avLst>
              <a:gd name="adj" fmla="val 28049"/>
              <a:gd name="vf" fmla="val 115470"/>
            </a:avLst>
          </a:prstGeom>
          <a:solidFill>
            <a:schemeClr val="accent5">
              <a:alpha val="71000"/>
            </a:schemeClr>
          </a:solidFill>
          <a:ln w="9525" cap="flat" cmpd="sng" algn="ctr">
            <a:no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5" name="Titel"/>
          <p:cNvSpPr>
            <a:spLocks noGrp="1"/>
          </p:cNvSpPr>
          <p:nvPr>
            <p:ph type="title" hasCustomPrompt="1"/>
          </p:nvPr>
        </p:nvSpPr>
        <p:spPr>
          <a:xfrm>
            <a:off x="457200" y="476672"/>
            <a:ext cx="8229600" cy="590128"/>
          </a:xfrm>
          <a:prstGeom prst="rect">
            <a:avLst/>
          </a:prstGeom>
        </p:spPr>
        <p:txBody>
          <a:bodyPr/>
          <a:lstStyle>
            <a:lvl1pPr>
              <a:defRPr>
                <a:solidFill>
                  <a:schemeClr val="tx2"/>
                </a:solidFill>
              </a:defRPr>
            </a:lvl1pPr>
          </a:lstStyle>
          <a:p>
            <a:r>
              <a:rPr lang="nl-NL"/>
              <a:t>Titel</a:t>
            </a:r>
          </a:p>
        </p:txBody>
      </p:sp>
      <p:sp>
        <p:nvSpPr>
          <p:cNvPr id="4" name="Inhoud"/>
          <p:cNvSpPr>
            <a:spLocks noGrp="1"/>
          </p:cNvSpPr>
          <p:nvPr>
            <p:ph sz="quarter" idx="11"/>
          </p:nvPr>
        </p:nvSpPr>
        <p:spPr>
          <a:xfrm>
            <a:off x="457200" y="1600210"/>
            <a:ext cx="8229600" cy="3413125"/>
          </a:xfrm>
          <a:prstGeom prst="rect">
            <a:avLst/>
          </a:prstGeom>
        </p:spPr>
        <p:txBody>
          <a:bodyPr/>
          <a:lstStyle>
            <a:lvl1pPr>
              <a:defRPr sz="1350">
                <a:solidFill>
                  <a:schemeClr val="tx2"/>
                </a:solidFill>
              </a:defRPr>
            </a:lvl1pPr>
            <a:lvl2pPr>
              <a:defRPr sz="1125">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12" name="Tijdelijke aanduiding voor dianummer 11"/>
          <p:cNvSpPr>
            <a:spLocks noGrp="1"/>
          </p:cNvSpPr>
          <p:nvPr>
            <p:ph type="sldNum" sz="quarter" idx="13"/>
          </p:nvPr>
        </p:nvSpPr>
        <p:spPr/>
        <p:txBody>
          <a:bodyPr/>
          <a:lstStyle/>
          <a:p>
            <a:fld id="{D87F71AF-7147-404F-82BE-04E87BF7D643}" type="slidenum">
              <a:rPr lang="nl-NL" smtClean="0"/>
              <a:pPr/>
              <a:t>‹nr.›</a:t>
            </a:fld>
            <a:endParaRPr lang="nl-NL"/>
          </a:p>
        </p:txBody>
      </p:sp>
      <p:sp>
        <p:nvSpPr>
          <p:cNvPr id="7" name="Tijdelijke aanduiding voor voettekst 6"/>
          <p:cNvSpPr>
            <a:spLocks noGrp="1"/>
          </p:cNvSpPr>
          <p:nvPr>
            <p:ph type="ftr" sz="quarter" idx="12"/>
          </p:nvPr>
        </p:nvSpPr>
        <p:spPr>
          <a:xfrm>
            <a:off x="3595176" y="6597361"/>
            <a:ext cx="3086100" cy="260649"/>
          </a:xfrm>
        </p:spPr>
        <p:txBody>
          <a:bodyPr/>
          <a:lstStyle/>
          <a:p>
            <a:endParaRPr lang="nl-NL"/>
          </a:p>
        </p:txBody>
      </p:sp>
      <p:pic>
        <p:nvPicPr>
          <p:cNvPr id="26" name="Afbeelding 25" descr="Amersfoortlogo.png"/>
          <p:cNvPicPr>
            <a:picLocks noChangeAspect="1"/>
          </p:cNvPicPr>
          <p:nvPr userDrawn="1"/>
        </p:nvPicPr>
        <p:blipFill>
          <a:blip r:embed="rId2" cstate="print"/>
          <a:stretch>
            <a:fillRect/>
          </a:stretch>
        </p:blipFill>
        <p:spPr>
          <a:xfrm>
            <a:off x="7596337" y="5998228"/>
            <a:ext cx="1090463" cy="696079"/>
          </a:xfrm>
          <a:prstGeom prst="rect">
            <a:avLst/>
          </a:prstGeom>
        </p:spPr>
      </p:pic>
      <p:sp>
        <p:nvSpPr>
          <p:cNvPr id="27" name="Rechthoekige driehoek 26"/>
          <p:cNvSpPr/>
          <p:nvPr userDrawn="1"/>
        </p:nvSpPr>
        <p:spPr bwMode="auto">
          <a:xfrm rot="10800000" flipH="1">
            <a:off x="7020274" y="5730478"/>
            <a:ext cx="504056" cy="794866"/>
          </a:xfrm>
          <a:prstGeom prst="rtTriangle">
            <a:avLst/>
          </a:prstGeom>
          <a:solidFill>
            <a:schemeClr val="tx2"/>
          </a:solidFill>
          <a:ln w="9525" cap="flat" cmpd="sng" algn="ctr">
            <a:noFill/>
            <a:prstDash val="solid"/>
            <a:round/>
            <a:headEnd type="none" w="med" len="med"/>
            <a:tailEnd type="none" w="med" len="med"/>
          </a:ln>
          <a:effectLst/>
        </p:spPr>
        <p:txBody>
          <a:bodyPr vert="horz" wrap="none" lIns="68580" tIns="34290" rIns="68580" bIns="34290"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Tree>
    <p:extLst>
      <p:ext uri="{BB962C8B-B14F-4D97-AF65-F5344CB8AC3E}">
        <p14:creationId xmlns:p14="http://schemas.microsoft.com/office/powerpoint/2010/main" val="99181084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CEE54D2-79BB-F440-AAF5-BC2ED9DFCA10}" type="datetime1">
              <a:rPr lang="nl-NL" smtClean="0"/>
              <a:t>8-8-2022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FAC1268E-D995-48C9-BBA4-C33CB06E5DB8}" type="slidenum">
              <a:rPr lang="nl-NL" smtClean="0"/>
              <a:t>‹nr.›</a:t>
            </a:fld>
            <a:endParaRPr lang="nl-NL"/>
          </a:p>
        </p:txBody>
      </p:sp>
    </p:spTree>
    <p:extLst>
      <p:ext uri="{BB962C8B-B14F-4D97-AF65-F5344CB8AC3E}">
        <p14:creationId xmlns:p14="http://schemas.microsoft.com/office/powerpoint/2010/main" val="3747944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3" Type="http://schemas.openxmlformats.org/officeDocument/2006/relationships/slideLayout" Target="../slideLayouts/slideLayout20.xml"/><Relationship Id="rId21" Type="http://schemas.openxmlformats.org/officeDocument/2006/relationships/theme" Target="../theme/theme2.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slideLayout" Target="../slideLayouts/slideLayout37.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slideLayout" Target="../slideLayouts/slideLayout36.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 Id="rId22"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18" Type="http://schemas.openxmlformats.org/officeDocument/2006/relationships/theme" Target="../theme/theme3.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17" Type="http://schemas.openxmlformats.org/officeDocument/2006/relationships/slideLayout" Target="../slideLayouts/slideLayout54.xml"/><Relationship Id="rId2" Type="http://schemas.openxmlformats.org/officeDocument/2006/relationships/slideLayout" Target="../slideLayouts/slideLayout39.xml"/><Relationship Id="rId16" Type="http://schemas.openxmlformats.org/officeDocument/2006/relationships/slideLayout" Target="../slideLayouts/slideLayout53.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slideLayout" Target="../slideLayouts/slideLayout52.xml"/><Relationship Id="rId10" Type="http://schemas.openxmlformats.org/officeDocument/2006/relationships/slideLayout" Target="../slideLayouts/slideLayout47.xml"/><Relationship Id="rId19" Type="http://schemas.openxmlformats.org/officeDocument/2006/relationships/image" Target="../media/image1.emf"/><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slideLayout" Target="../slideLayouts/slideLayout5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slideLayout" Target="../slideLayouts/slideLayout67.xml"/><Relationship Id="rId18" Type="http://schemas.openxmlformats.org/officeDocument/2006/relationships/slideLayout" Target="../slideLayouts/slideLayout72.xml"/><Relationship Id="rId3" Type="http://schemas.openxmlformats.org/officeDocument/2006/relationships/slideLayout" Target="../slideLayouts/slideLayout57.xml"/><Relationship Id="rId21" Type="http://schemas.openxmlformats.org/officeDocument/2006/relationships/theme" Target="../theme/theme4.xml"/><Relationship Id="rId7" Type="http://schemas.openxmlformats.org/officeDocument/2006/relationships/slideLayout" Target="../slideLayouts/slideLayout61.xml"/><Relationship Id="rId12" Type="http://schemas.openxmlformats.org/officeDocument/2006/relationships/slideLayout" Target="../slideLayouts/slideLayout66.xml"/><Relationship Id="rId17" Type="http://schemas.openxmlformats.org/officeDocument/2006/relationships/slideLayout" Target="../slideLayouts/slideLayout71.xml"/><Relationship Id="rId2" Type="http://schemas.openxmlformats.org/officeDocument/2006/relationships/slideLayout" Target="../slideLayouts/slideLayout56.xml"/><Relationship Id="rId16" Type="http://schemas.openxmlformats.org/officeDocument/2006/relationships/slideLayout" Target="../slideLayouts/slideLayout70.xml"/><Relationship Id="rId20" Type="http://schemas.openxmlformats.org/officeDocument/2006/relationships/slideLayout" Target="../slideLayouts/slideLayout74.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5" Type="http://schemas.openxmlformats.org/officeDocument/2006/relationships/slideLayout" Target="../slideLayouts/slideLayout69.xml"/><Relationship Id="rId10" Type="http://schemas.openxmlformats.org/officeDocument/2006/relationships/slideLayout" Target="../slideLayouts/slideLayout64.xml"/><Relationship Id="rId19" Type="http://schemas.openxmlformats.org/officeDocument/2006/relationships/slideLayout" Target="../slideLayouts/slideLayout73.xml"/><Relationship Id="rId4" Type="http://schemas.openxmlformats.org/officeDocument/2006/relationships/slideLayout" Target="../slideLayouts/slideLayout58.xml"/><Relationship Id="rId9" Type="http://schemas.openxmlformats.org/officeDocument/2006/relationships/slideLayout" Target="../slideLayouts/slideLayout63.xml"/><Relationship Id="rId14" Type="http://schemas.openxmlformats.org/officeDocument/2006/relationships/slideLayout" Target="../slideLayouts/slideLayout68.xml"/><Relationship Id="rId22"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82.xml"/><Relationship Id="rId13" Type="http://schemas.openxmlformats.org/officeDocument/2006/relationships/slideLayout" Target="../slideLayouts/slideLayout87.xml"/><Relationship Id="rId18" Type="http://schemas.openxmlformats.org/officeDocument/2006/relationships/slideLayout" Target="../slideLayouts/slideLayout92.xml"/><Relationship Id="rId3" Type="http://schemas.openxmlformats.org/officeDocument/2006/relationships/slideLayout" Target="../slideLayouts/slideLayout77.xml"/><Relationship Id="rId21" Type="http://schemas.openxmlformats.org/officeDocument/2006/relationships/slideLayout" Target="../slideLayouts/slideLayout95.xml"/><Relationship Id="rId7" Type="http://schemas.openxmlformats.org/officeDocument/2006/relationships/slideLayout" Target="../slideLayouts/slideLayout81.xml"/><Relationship Id="rId12" Type="http://schemas.openxmlformats.org/officeDocument/2006/relationships/slideLayout" Target="../slideLayouts/slideLayout86.xml"/><Relationship Id="rId17" Type="http://schemas.openxmlformats.org/officeDocument/2006/relationships/slideLayout" Target="../slideLayouts/slideLayout91.xml"/><Relationship Id="rId2" Type="http://schemas.openxmlformats.org/officeDocument/2006/relationships/slideLayout" Target="../slideLayouts/slideLayout76.xml"/><Relationship Id="rId16" Type="http://schemas.openxmlformats.org/officeDocument/2006/relationships/slideLayout" Target="../slideLayouts/slideLayout90.xml"/><Relationship Id="rId20" Type="http://schemas.openxmlformats.org/officeDocument/2006/relationships/slideLayout" Target="../slideLayouts/slideLayout94.xml"/><Relationship Id="rId1" Type="http://schemas.openxmlformats.org/officeDocument/2006/relationships/slideLayout" Target="../slideLayouts/slideLayout75.xml"/><Relationship Id="rId6" Type="http://schemas.openxmlformats.org/officeDocument/2006/relationships/slideLayout" Target="../slideLayouts/slideLayout80.xml"/><Relationship Id="rId11" Type="http://schemas.openxmlformats.org/officeDocument/2006/relationships/slideLayout" Target="../slideLayouts/slideLayout85.xml"/><Relationship Id="rId5" Type="http://schemas.openxmlformats.org/officeDocument/2006/relationships/slideLayout" Target="../slideLayouts/slideLayout79.xml"/><Relationship Id="rId15" Type="http://schemas.openxmlformats.org/officeDocument/2006/relationships/slideLayout" Target="../slideLayouts/slideLayout89.xml"/><Relationship Id="rId23" Type="http://schemas.openxmlformats.org/officeDocument/2006/relationships/image" Target="../media/image1.emf"/><Relationship Id="rId10" Type="http://schemas.openxmlformats.org/officeDocument/2006/relationships/slideLayout" Target="../slideLayouts/slideLayout84.xml"/><Relationship Id="rId19" Type="http://schemas.openxmlformats.org/officeDocument/2006/relationships/slideLayout" Target="../slideLayouts/slideLayout93.xml"/><Relationship Id="rId4" Type="http://schemas.openxmlformats.org/officeDocument/2006/relationships/slideLayout" Target="../slideLayouts/slideLayout78.xml"/><Relationship Id="rId9" Type="http://schemas.openxmlformats.org/officeDocument/2006/relationships/slideLayout" Target="../slideLayouts/slideLayout83.xml"/><Relationship Id="rId14" Type="http://schemas.openxmlformats.org/officeDocument/2006/relationships/slideLayout" Target="../slideLayouts/slideLayout88.xml"/><Relationship Id="rId22"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p:cNvSpPr/>
          <p:nvPr userDrawn="1"/>
        </p:nvSpPr>
        <p:spPr>
          <a:xfrm>
            <a:off x="0" y="6506108"/>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
        <p:nvSpPr>
          <p:cNvPr id="2" name="Tijdelijke aanduiding voor titel 1"/>
          <p:cNvSpPr>
            <a:spLocks noGrp="1"/>
          </p:cNvSpPr>
          <p:nvPr>
            <p:ph type="title"/>
          </p:nvPr>
        </p:nvSpPr>
        <p:spPr>
          <a:xfrm>
            <a:off x="450850" y="1169390"/>
            <a:ext cx="8229600" cy="663123"/>
          </a:xfrm>
          <a:prstGeom prst="rect">
            <a:avLst/>
          </a:prstGeom>
        </p:spPr>
        <p:txBody>
          <a:bodyPr vert="horz" lIns="91440" tIns="45720" rIns="91440" bIns="45720" rtlCol="0" anchor="t">
            <a:normAutofit/>
          </a:bodyPr>
          <a:lstStyle/>
          <a:p>
            <a:r>
              <a:rPr lang="nl-NL"/>
              <a:t>Titelstijl van model bewerken</a:t>
            </a:r>
          </a:p>
        </p:txBody>
      </p:sp>
      <p:sp>
        <p:nvSpPr>
          <p:cNvPr id="3" name="Tijdelijke aanduiding voor tekst 2"/>
          <p:cNvSpPr>
            <a:spLocks noGrp="1"/>
          </p:cNvSpPr>
          <p:nvPr>
            <p:ph type="body" idx="1"/>
          </p:nvPr>
        </p:nvSpPr>
        <p:spPr>
          <a:xfrm>
            <a:off x="450849" y="1733120"/>
            <a:ext cx="8292909" cy="4016515"/>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datum 8"/>
          <p:cNvSpPr>
            <a:spLocks noGrp="1"/>
          </p:cNvSpPr>
          <p:nvPr>
            <p:ph type="dt" sz="half" idx="2"/>
          </p:nvPr>
        </p:nvSpPr>
        <p:spPr>
          <a:xfrm>
            <a:off x="6668655" y="6506108"/>
            <a:ext cx="2133600" cy="365125"/>
          </a:xfrm>
          <a:prstGeom prst="rect">
            <a:avLst/>
          </a:prstGeom>
        </p:spPr>
        <p:txBody>
          <a:bodyPr vert="horz" lIns="91440" tIns="45720" rIns="91440" bIns="45720" rtlCol="0" anchor="ctr"/>
          <a:lstStyle>
            <a:lvl1pPr algn="r">
              <a:defRPr sz="1000" b="0" i="0">
                <a:solidFill>
                  <a:srgbClr val="FFFFFF"/>
                </a:solidFill>
                <a:latin typeface="Verdana"/>
                <a:cs typeface="Verdana"/>
              </a:defRPr>
            </a:lvl1pPr>
          </a:lstStyle>
          <a:p>
            <a:fld id="{33B407B4-DD70-D045-8D0A-4EFC055441BF}" type="datetime3">
              <a:rPr lang="nl-NL" smtClean="0"/>
              <a:t>8/8/22</a:t>
            </a:fld>
            <a:endParaRPr lang="nl-NL"/>
          </a:p>
        </p:txBody>
      </p:sp>
      <p:sp>
        <p:nvSpPr>
          <p:cNvPr id="11" name="Tijdelijke aanduiding voor voettekst 10"/>
          <p:cNvSpPr>
            <a:spLocks noGrp="1"/>
          </p:cNvSpPr>
          <p:nvPr>
            <p:ph type="ftr" sz="quarter" idx="3"/>
          </p:nvPr>
        </p:nvSpPr>
        <p:spPr>
          <a:xfrm>
            <a:off x="457200"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endParaRPr lang="nl-NL"/>
          </a:p>
        </p:txBody>
      </p:sp>
      <p:pic>
        <p:nvPicPr>
          <p:cNvPr id="17" name="Afbeelding 16" descr="RO_RWS_Aan de slag met_BOL_RGB.eps"/>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239567" y="1"/>
            <a:ext cx="3045646" cy="898524"/>
          </a:xfrm>
          <a:prstGeom prst="rect">
            <a:avLst/>
          </a:prstGeom>
        </p:spPr>
      </p:pic>
    </p:spTree>
    <p:extLst>
      <p:ext uri="{BB962C8B-B14F-4D97-AF65-F5344CB8AC3E}">
        <p14:creationId xmlns:p14="http://schemas.microsoft.com/office/powerpoint/2010/main" val="4142678147"/>
      </p:ext>
    </p:extLst>
  </p:cSld>
  <p:clrMap bg1="lt1" tx1="dk1" bg2="lt2" tx2="dk2" accent1="accent1" accent2="accent2" accent3="accent3" accent4="accent4" accent5="accent5" accent6="accent6" hlink="hlink" folHlink="folHlink"/>
  <p:sldLayoutIdLst>
    <p:sldLayoutId id="2147483689" r:id="rId1"/>
    <p:sldLayoutId id="2147483697" r:id="rId2"/>
    <p:sldLayoutId id="2147483698" r:id="rId3"/>
    <p:sldLayoutId id="2147483699" r:id="rId4"/>
    <p:sldLayoutId id="2147483700" r:id="rId5"/>
    <p:sldLayoutId id="2147483701" r:id="rId6"/>
    <p:sldLayoutId id="2147483702" r:id="rId7"/>
    <p:sldLayoutId id="2147483690" r:id="rId8"/>
    <p:sldLayoutId id="2147483695" r:id="rId9"/>
    <p:sldLayoutId id="2147483704" r:id="rId10"/>
    <p:sldLayoutId id="2147483703" r:id="rId11"/>
    <p:sldLayoutId id="2147483691" r:id="rId12"/>
    <p:sldLayoutId id="2147483705" r:id="rId13"/>
    <p:sldLayoutId id="2147483706" r:id="rId14"/>
    <p:sldLayoutId id="2147483692" r:id="rId15"/>
    <p:sldLayoutId id="2147483693" r:id="rId16"/>
    <p:sldLayoutId id="2147483694" r:id="rId17"/>
  </p:sldLayoutIdLst>
  <p:hf sldNum="0" hdr="0"/>
  <p:txStyles>
    <p:titleStyle>
      <a:lvl1pPr algn="l" defTabSz="457200" rtl="0" eaLnBrk="1" latinLnBrk="0" hangingPunct="1">
        <a:spcBef>
          <a:spcPct val="0"/>
        </a:spcBef>
        <a:buNone/>
        <a:defRPr sz="2800" b="1" i="0" kern="1200">
          <a:solidFill>
            <a:srgbClr val="275937"/>
          </a:solidFill>
          <a:latin typeface="Verdana"/>
          <a:ea typeface="+mj-ea"/>
          <a:cs typeface="Verdana"/>
        </a:defRPr>
      </a:lvl1pPr>
    </p:titleStyle>
    <p:bodyStyle>
      <a:lvl1pPr marL="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1pPr>
      <a:lvl2pPr marL="4572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2pPr>
      <a:lvl3pPr marL="9144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3pPr>
      <a:lvl4pPr marL="13716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4pPr>
      <a:lvl5pPr marL="18288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p:cNvSpPr/>
          <p:nvPr/>
        </p:nvSpPr>
        <p:spPr>
          <a:xfrm>
            <a:off x="0" y="6506110"/>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
        <p:nvSpPr>
          <p:cNvPr id="2" name="Tijdelijke aanduiding voor titel 1"/>
          <p:cNvSpPr>
            <a:spLocks noGrp="1"/>
          </p:cNvSpPr>
          <p:nvPr>
            <p:ph type="title"/>
          </p:nvPr>
        </p:nvSpPr>
        <p:spPr>
          <a:xfrm>
            <a:off x="450850" y="1169392"/>
            <a:ext cx="8229600" cy="663123"/>
          </a:xfrm>
          <a:prstGeom prst="rect">
            <a:avLst/>
          </a:prstGeom>
        </p:spPr>
        <p:txBody>
          <a:bodyPr vert="horz" lIns="91440" tIns="45720" rIns="91440" bIns="45720" rtlCol="0" anchor="t">
            <a:normAutofit/>
          </a:bodyPr>
          <a:lstStyle/>
          <a:p>
            <a:r>
              <a:rPr lang="nl-NL"/>
              <a:t>Titelstijl van model bewerken</a:t>
            </a:r>
          </a:p>
        </p:txBody>
      </p:sp>
      <p:sp>
        <p:nvSpPr>
          <p:cNvPr id="3" name="Tijdelijke aanduiding voor tekst 2"/>
          <p:cNvSpPr>
            <a:spLocks noGrp="1"/>
          </p:cNvSpPr>
          <p:nvPr>
            <p:ph type="body" idx="1"/>
          </p:nvPr>
        </p:nvSpPr>
        <p:spPr>
          <a:xfrm>
            <a:off x="450850" y="1733122"/>
            <a:ext cx="8292909" cy="4016515"/>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33B407B4-DD70-D045-8D0A-4EFC055441BF}" type="datetime3">
              <a:rPr lang="nl-NL" smtClean="0"/>
              <a:t>8/8/22</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a:p>
        </p:txBody>
      </p:sp>
      <p:pic>
        <p:nvPicPr>
          <p:cNvPr id="17" name="Afbeelding 16" descr="RO_RWS_Aan de slag met_BOL_RGB.eps"/>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239568" y="1"/>
            <a:ext cx="3045646" cy="898524"/>
          </a:xfrm>
          <a:prstGeom prst="rect">
            <a:avLst/>
          </a:prstGeom>
        </p:spPr>
      </p:pic>
    </p:spTree>
    <p:extLst>
      <p:ext uri="{BB962C8B-B14F-4D97-AF65-F5344CB8AC3E}">
        <p14:creationId xmlns:p14="http://schemas.microsoft.com/office/powerpoint/2010/main" val="62103926"/>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 id="2147483877" r:id="rId18"/>
    <p:sldLayoutId id="2147483878" r:id="rId19"/>
    <p:sldLayoutId id="2147483881" r:id="rId20"/>
  </p:sldLayoutIdLst>
  <p:hf sldNum="0" hdr="0"/>
  <p:txStyles>
    <p:titleStyle>
      <a:lvl1pPr algn="l" defTabSz="342900" rtl="0" eaLnBrk="1" latinLnBrk="0" hangingPunct="1">
        <a:spcBef>
          <a:spcPct val="0"/>
        </a:spcBef>
        <a:buNone/>
        <a:defRPr sz="2100" b="1" i="0" kern="1200">
          <a:solidFill>
            <a:srgbClr val="275937"/>
          </a:solidFill>
          <a:latin typeface="Verdana"/>
          <a:ea typeface="+mj-ea"/>
          <a:cs typeface="Verdana"/>
        </a:defRPr>
      </a:lvl1pPr>
    </p:titleStyle>
    <p:bodyStyle>
      <a:lvl1pPr marL="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1pPr>
      <a:lvl2pPr marL="3429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2pPr>
      <a:lvl3pPr marL="6858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3pPr>
      <a:lvl4pPr marL="10287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4pPr>
      <a:lvl5pPr marL="13716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nl-NL"/>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p:cNvSpPr/>
          <p:nvPr userDrawn="1"/>
        </p:nvSpPr>
        <p:spPr>
          <a:xfrm>
            <a:off x="0" y="6506110"/>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
        <p:nvSpPr>
          <p:cNvPr id="2" name="Tijdelijke aanduiding voor titel 1"/>
          <p:cNvSpPr>
            <a:spLocks noGrp="1"/>
          </p:cNvSpPr>
          <p:nvPr>
            <p:ph type="title"/>
          </p:nvPr>
        </p:nvSpPr>
        <p:spPr>
          <a:xfrm>
            <a:off x="450850" y="1169392"/>
            <a:ext cx="8229600" cy="663123"/>
          </a:xfrm>
          <a:prstGeom prst="rect">
            <a:avLst/>
          </a:prstGeom>
        </p:spPr>
        <p:txBody>
          <a:bodyPr vert="horz" lIns="91440" tIns="45720" rIns="91440" bIns="45720" rtlCol="0" anchor="t">
            <a:normAutofit/>
          </a:bodyPr>
          <a:lstStyle/>
          <a:p>
            <a:r>
              <a:rPr lang="nl-NL"/>
              <a:t>Titelstijl van model bewerken</a:t>
            </a:r>
          </a:p>
        </p:txBody>
      </p:sp>
      <p:sp>
        <p:nvSpPr>
          <p:cNvPr id="3" name="Tijdelijke aanduiding voor tekst 2"/>
          <p:cNvSpPr>
            <a:spLocks noGrp="1"/>
          </p:cNvSpPr>
          <p:nvPr>
            <p:ph type="body" idx="1"/>
          </p:nvPr>
        </p:nvSpPr>
        <p:spPr>
          <a:xfrm>
            <a:off x="450850" y="1733122"/>
            <a:ext cx="8292909" cy="4016515"/>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pPr defTabSz="342900"/>
            <a:fld id="{33B407B4-DD70-D045-8D0A-4EFC055441BF}" type="datetime3">
              <a:rPr lang="nl-NL" smtClean="0"/>
              <a:pPr defTabSz="342900"/>
              <a:t>8/8/22</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pPr defTabSz="342900"/>
            <a:endParaRPr lang="nl-NL"/>
          </a:p>
        </p:txBody>
      </p:sp>
      <p:pic>
        <p:nvPicPr>
          <p:cNvPr id="17" name="Afbeelding 16" descr="RO_RWS_Aan de slag met_BOL_RGB.eps"/>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239568" y="1"/>
            <a:ext cx="3045646" cy="898524"/>
          </a:xfrm>
          <a:prstGeom prst="rect">
            <a:avLst/>
          </a:prstGeom>
        </p:spPr>
      </p:pic>
    </p:spTree>
    <p:extLst>
      <p:ext uri="{BB962C8B-B14F-4D97-AF65-F5344CB8AC3E}">
        <p14:creationId xmlns:p14="http://schemas.microsoft.com/office/powerpoint/2010/main" val="1376682360"/>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 id="2147483894" r:id="rId12"/>
    <p:sldLayoutId id="2147483895" r:id="rId13"/>
    <p:sldLayoutId id="2147483896" r:id="rId14"/>
    <p:sldLayoutId id="2147483897" r:id="rId15"/>
    <p:sldLayoutId id="2147483898" r:id="rId16"/>
    <p:sldLayoutId id="2147483899" r:id="rId17"/>
  </p:sldLayoutIdLst>
  <p:hf sldNum="0" hdr="0"/>
  <p:txStyles>
    <p:titleStyle>
      <a:lvl1pPr algn="l" defTabSz="342900" rtl="0" eaLnBrk="1" latinLnBrk="0" hangingPunct="1">
        <a:spcBef>
          <a:spcPct val="0"/>
        </a:spcBef>
        <a:buNone/>
        <a:defRPr sz="2100" b="1" i="0" kern="1200">
          <a:solidFill>
            <a:srgbClr val="275937"/>
          </a:solidFill>
          <a:latin typeface="Verdana"/>
          <a:ea typeface="+mj-ea"/>
          <a:cs typeface="Verdana"/>
        </a:defRPr>
      </a:lvl1pPr>
    </p:titleStyle>
    <p:bodyStyle>
      <a:lvl1pPr marL="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1pPr>
      <a:lvl2pPr marL="3429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2pPr>
      <a:lvl3pPr marL="6858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3pPr>
      <a:lvl4pPr marL="10287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4pPr>
      <a:lvl5pPr marL="13716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nl-NL"/>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p:cNvSpPr/>
          <p:nvPr userDrawn="1"/>
        </p:nvSpPr>
        <p:spPr>
          <a:xfrm>
            <a:off x="0" y="6506110"/>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
        <p:nvSpPr>
          <p:cNvPr id="2" name="Tijdelijke aanduiding voor titel 1"/>
          <p:cNvSpPr>
            <a:spLocks noGrp="1"/>
          </p:cNvSpPr>
          <p:nvPr>
            <p:ph type="title"/>
          </p:nvPr>
        </p:nvSpPr>
        <p:spPr>
          <a:xfrm>
            <a:off x="450850" y="1169392"/>
            <a:ext cx="8229600" cy="663123"/>
          </a:xfrm>
          <a:prstGeom prst="rect">
            <a:avLst/>
          </a:prstGeom>
        </p:spPr>
        <p:txBody>
          <a:bodyPr vert="horz" lIns="91440" tIns="45720" rIns="91440" bIns="45720" rtlCol="0" anchor="t">
            <a:normAutofit/>
          </a:bodyPr>
          <a:lstStyle/>
          <a:p>
            <a:r>
              <a:rPr lang="nl-NL"/>
              <a:t>Titelstijl van model bewerken</a:t>
            </a:r>
          </a:p>
        </p:txBody>
      </p:sp>
      <p:sp>
        <p:nvSpPr>
          <p:cNvPr id="3" name="Tijdelijke aanduiding voor tekst 2"/>
          <p:cNvSpPr>
            <a:spLocks noGrp="1"/>
          </p:cNvSpPr>
          <p:nvPr>
            <p:ph type="body" idx="1"/>
          </p:nvPr>
        </p:nvSpPr>
        <p:spPr>
          <a:xfrm>
            <a:off x="450850" y="1733122"/>
            <a:ext cx="8292909" cy="4016515"/>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33B407B4-DD70-D045-8D0A-4EFC055441BF}" type="datetime3">
              <a:rPr lang="nl-NL" smtClean="0"/>
              <a:t>8/8/22</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a:p>
        </p:txBody>
      </p:sp>
      <p:pic>
        <p:nvPicPr>
          <p:cNvPr id="17" name="Afbeelding 16" descr="RO_RWS_Aan de slag met_BOL_RGB.eps"/>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239568" y="1"/>
            <a:ext cx="3045646" cy="898524"/>
          </a:xfrm>
          <a:prstGeom prst="rect">
            <a:avLst/>
          </a:prstGeom>
        </p:spPr>
      </p:pic>
    </p:spTree>
    <p:extLst>
      <p:ext uri="{BB962C8B-B14F-4D97-AF65-F5344CB8AC3E}">
        <p14:creationId xmlns:p14="http://schemas.microsoft.com/office/powerpoint/2010/main" val="427953326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 id="2147483912" r:id="rId12"/>
    <p:sldLayoutId id="2147483913" r:id="rId13"/>
    <p:sldLayoutId id="2147483914" r:id="rId14"/>
    <p:sldLayoutId id="2147483915" r:id="rId15"/>
    <p:sldLayoutId id="2147483916" r:id="rId16"/>
    <p:sldLayoutId id="2147483917" r:id="rId17"/>
    <p:sldLayoutId id="2147483919" r:id="rId18"/>
    <p:sldLayoutId id="2147483920" r:id="rId19"/>
    <p:sldLayoutId id="2147483921" r:id="rId20"/>
  </p:sldLayoutIdLst>
  <p:hf sldNum="0" hdr="0"/>
  <p:txStyles>
    <p:titleStyle>
      <a:lvl1pPr algn="l" defTabSz="342900" rtl="0" eaLnBrk="1" latinLnBrk="0" hangingPunct="1">
        <a:spcBef>
          <a:spcPct val="0"/>
        </a:spcBef>
        <a:buNone/>
        <a:defRPr sz="2100" b="1" i="0" kern="1200">
          <a:solidFill>
            <a:srgbClr val="275937"/>
          </a:solidFill>
          <a:latin typeface="Verdana"/>
          <a:ea typeface="+mj-ea"/>
          <a:cs typeface="Verdana"/>
        </a:defRPr>
      </a:lvl1pPr>
    </p:titleStyle>
    <p:bodyStyle>
      <a:lvl1pPr marL="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1pPr>
      <a:lvl2pPr marL="3429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2pPr>
      <a:lvl3pPr marL="6858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3pPr>
      <a:lvl4pPr marL="10287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4pPr>
      <a:lvl5pPr marL="13716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nl-NL"/>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p:cNvSpPr/>
          <p:nvPr/>
        </p:nvSpPr>
        <p:spPr>
          <a:xfrm>
            <a:off x="0" y="6506110"/>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
        <p:nvSpPr>
          <p:cNvPr id="2" name="Tijdelijke aanduiding voor titel 1"/>
          <p:cNvSpPr>
            <a:spLocks noGrp="1"/>
          </p:cNvSpPr>
          <p:nvPr>
            <p:ph type="title"/>
          </p:nvPr>
        </p:nvSpPr>
        <p:spPr>
          <a:xfrm>
            <a:off x="450850" y="1169392"/>
            <a:ext cx="8229600" cy="663123"/>
          </a:xfrm>
          <a:prstGeom prst="rect">
            <a:avLst/>
          </a:prstGeom>
        </p:spPr>
        <p:txBody>
          <a:bodyPr vert="horz" lIns="91440" tIns="45720" rIns="91440" bIns="45720" rtlCol="0" anchor="t">
            <a:normAutofit/>
          </a:bodyPr>
          <a:lstStyle/>
          <a:p>
            <a:r>
              <a:rPr lang="nl-NL"/>
              <a:t>Titelstijl van model bewerken</a:t>
            </a:r>
          </a:p>
        </p:txBody>
      </p:sp>
      <p:sp>
        <p:nvSpPr>
          <p:cNvPr id="3" name="Tijdelijke aanduiding voor tekst 2"/>
          <p:cNvSpPr>
            <a:spLocks noGrp="1"/>
          </p:cNvSpPr>
          <p:nvPr>
            <p:ph type="body" idx="1"/>
          </p:nvPr>
        </p:nvSpPr>
        <p:spPr>
          <a:xfrm>
            <a:off x="450850" y="1733122"/>
            <a:ext cx="8292909" cy="4016515"/>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533A509F-3A8E-7442-8C1A-A510B6452387}" type="datetime1">
              <a:rPr lang="nl-NL" smtClean="0"/>
              <a:t>8-8-2022</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a:p>
        </p:txBody>
      </p:sp>
      <p:pic>
        <p:nvPicPr>
          <p:cNvPr id="17" name="Afbeelding 16" descr="RO_RWS_Aan de slag met_BOL_RGB.eps"/>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239568" y="1"/>
            <a:ext cx="3045646" cy="898524"/>
          </a:xfrm>
          <a:prstGeom prst="rect">
            <a:avLst/>
          </a:prstGeom>
        </p:spPr>
      </p:pic>
    </p:spTree>
    <p:extLst>
      <p:ext uri="{BB962C8B-B14F-4D97-AF65-F5344CB8AC3E}">
        <p14:creationId xmlns:p14="http://schemas.microsoft.com/office/powerpoint/2010/main" val="1560867639"/>
      </p:ext>
    </p:extLst>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 id="2147483937" r:id="rId12"/>
    <p:sldLayoutId id="2147483938" r:id="rId13"/>
    <p:sldLayoutId id="2147483939" r:id="rId14"/>
    <p:sldLayoutId id="2147483940" r:id="rId15"/>
    <p:sldLayoutId id="2147483941" r:id="rId16"/>
    <p:sldLayoutId id="2147483942" r:id="rId17"/>
    <p:sldLayoutId id="2147483944" r:id="rId18"/>
    <p:sldLayoutId id="2147483945" r:id="rId19"/>
    <p:sldLayoutId id="2147483946" r:id="rId20"/>
    <p:sldLayoutId id="2147483947" r:id="rId21"/>
  </p:sldLayoutIdLst>
  <p:hf hdr="0"/>
  <p:txStyles>
    <p:titleStyle>
      <a:lvl1pPr algn="l" defTabSz="342900" rtl="0" eaLnBrk="1" latinLnBrk="0" hangingPunct="1">
        <a:spcBef>
          <a:spcPct val="0"/>
        </a:spcBef>
        <a:buNone/>
        <a:defRPr sz="2100" b="1" i="0" kern="1200">
          <a:solidFill>
            <a:srgbClr val="275937"/>
          </a:solidFill>
          <a:latin typeface="Verdana"/>
          <a:ea typeface="+mj-ea"/>
          <a:cs typeface="Verdana"/>
        </a:defRPr>
      </a:lvl1pPr>
    </p:titleStyle>
    <p:bodyStyle>
      <a:lvl1pPr marL="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1pPr>
      <a:lvl2pPr marL="3429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2pPr>
      <a:lvl3pPr marL="6858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3pPr>
      <a:lvl4pPr marL="10287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4pPr>
      <a:lvl5pPr marL="13716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nl-NL"/>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110B1E6A-E7AF-46E3-2CBC-9EA150E25B06}"/>
              </a:ext>
            </a:extLst>
          </p:cNvPr>
          <p:cNvPicPr>
            <a:picLocks noChangeAspect="1"/>
          </p:cNvPicPr>
          <p:nvPr/>
        </p:nvPicPr>
        <p:blipFill>
          <a:blip r:embed="rId2"/>
          <a:stretch>
            <a:fillRect/>
          </a:stretch>
        </p:blipFill>
        <p:spPr>
          <a:xfrm>
            <a:off x="1733550" y="2836709"/>
            <a:ext cx="6819900" cy="1794711"/>
          </a:xfrm>
          <a:prstGeom prst="rect">
            <a:avLst/>
          </a:prstGeom>
        </p:spPr>
      </p:pic>
      <p:pic>
        <p:nvPicPr>
          <p:cNvPr id="18" name="Afbeelding 17">
            <a:extLst>
              <a:ext uri="{FF2B5EF4-FFF2-40B4-BE49-F238E27FC236}">
                <a16:creationId xmlns:a16="http://schemas.microsoft.com/office/drawing/2014/main" id="{7AC4B95B-AC12-437F-A180-A673E306F7AA}"/>
              </a:ext>
            </a:extLst>
          </p:cNvPr>
          <p:cNvPicPr>
            <a:picLocks noChangeAspect="1"/>
          </p:cNvPicPr>
          <p:nvPr/>
        </p:nvPicPr>
        <p:blipFill>
          <a:blip r:embed="rId3"/>
          <a:stretch>
            <a:fillRect/>
          </a:stretch>
        </p:blipFill>
        <p:spPr>
          <a:xfrm>
            <a:off x="1807734" y="4660014"/>
            <a:ext cx="6758286" cy="1820284"/>
          </a:xfrm>
          <a:prstGeom prst="rect">
            <a:avLst/>
          </a:prstGeom>
        </p:spPr>
      </p:pic>
      <p:sp>
        <p:nvSpPr>
          <p:cNvPr id="2" name="Titel 1"/>
          <p:cNvSpPr>
            <a:spLocks noGrp="1"/>
          </p:cNvSpPr>
          <p:nvPr>
            <p:ph type="title"/>
          </p:nvPr>
        </p:nvSpPr>
        <p:spPr>
          <a:xfrm>
            <a:off x="1055450" y="172305"/>
            <a:ext cx="6720327" cy="663123"/>
          </a:xfrm>
        </p:spPr>
        <p:txBody>
          <a:bodyPr>
            <a:normAutofit/>
          </a:bodyPr>
          <a:lstStyle/>
          <a:p>
            <a:r>
              <a:rPr lang="nl-NL" sz="2000" dirty="0">
                <a:latin typeface="Verdana" panose="020B0604030504040204" pitchFamily="34" charset="0"/>
                <a:ea typeface="Verdana" panose="020B0604030504040204" pitchFamily="34" charset="0"/>
              </a:rPr>
              <a:t>KPI 1a/b – </a:t>
            </a:r>
            <a:r>
              <a:rPr lang="nl-NL" sz="1800" dirty="0" err="1">
                <a:latin typeface="Verdana" panose="020B0604030504040204" pitchFamily="34" charset="0"/>
                <a:ea typeface="Verdana" panose="020B0604030504040204" pitchFamily="34" charset="0"/>
              </a:rPr>
              <a:t>GPvE</a:t>
            </a:r>
            <a:r>
              <a:rPr lang="nl-NL" sz="1800" dirty="0">
                <a:latin typeface="Verdana" panose="020B0604030504040204" pitchFamily="34" charset="0"/>
                <a:ea typeface="Verdana" panose="020B0604030504040204" pitchFamily="34" charset="0"/>
              </a:rPr>
              <a:t> voortgang &amp; prognose</a:t>
            </a:r>
            <a:endParaRPr lang="nl-NL" sz="2000" dirty="0">
              <a:latin typeface="Verdana" panose="020B0604030504040204" pitchFamily="34" charset="0"/>
              <a:ea typeface="Verdana" panose="020B0604030504040204" pitchFamily="34" charset="0"/>
            </a:endParaRPr>
          </a:p>
        </p:txBody>
      </p:sp>
      <p:sp>
        <p:nvSpPr>
          <p:cNvPr id="8" name="Tijdelijke aanduiding voor inhoud 2"/>
          <p:cNvSpPr txBox="1">
            <a:spLocks/>
          </p:cNvSpPr>
          <p:nvPr/>
        </p:nvSpPr>
        <p:spPr>
          <a:xfrm>
            <a:off x="79440" y="6479818"/>
            <a:ext cx="8954529" cy="324680"/>
          </a:xfrm>
          <a:prstGeom prst="rect">
            <a:avLst/>
          </a:prstGeom>
        </p:spPr>
        <p:txBody>
          <a:bodyPr vert="horz" lIns="91440" tIns="45720" rIns="91440" bIns="45720" rtlCol="0">
            <a:noAutofit/>
          </a:bodyPr>
          <a:lstStyle>
            <a:lvl1pPr marL="285750" indent="-285750" algn="l" defTabSz="457200" rtl="0" eaLnBrk="1" latinLnBrk="0" hangingPunct="1">
              <a:lnSpc>
                <a:spcPct val="100000"/>
              </a:lnSpc>
              <a:spcBef>
                <a:spcPct val="20000"/>
              </a:spcBef>
              <a:buFont typeface="Arial"/>
              <a:buChar char="•"/>
              <a:defRPr sz="1800" b="0" i="0" kern="1200" baseline="0">
                <a:solidFill>
                  <a:srgbClr val="275937"/>
                </a:solidFill>
                <a:latin typeface="Verdana"/>
                <a:ea typeface="+mn-ea"/>
                <a:cs typeface="Verdana"/>
              </a:defRPr>
            </a:lvl1pPr>
            <a:lvl2pPr marL="457200" indent="0" algn="ctr" defTabSz="457200" rtl="0" eaLnBrk="1" latinLnBrk="0" hangingPunct="1">
              <a:lnSpc>
                <a:spcPct val="100000"/>
              </a:lnSpc>
              <a:spcBef>
                <a:spcPct val="20000"/>
              </a:spcBef>
              <a:buFontTx/>
              <a:buNone/>
              <a:defRPr sz="1600" b="0" i="0" kern="1200">
                <a:solidFill>
                  <a:schemeClr val="tx1">
                    <a:tint val="75000"/>
                  </a:schemeClr>
                </a:solidFill>
                <a:latin typeface="Verdana"/>
                <a:ea typeface="+mn-ea"/>
                <a:cs typeface="Verdana"/>
              </a:defRPr>
            </a:lvl2pPr>
            <a:lvl3pPr marL="914400" indent="0" algn="ctr" defTabSz="457200" rtl="0" eaLnBrk="1" latinLnBrk="0" hangingPunct="1">
              <a:lnSpc>
                <a:spcPct val="100000"/>
              </a:lnSpc>
              <a:spcBef>
                <a:spcPct val="20000"/>
              </a:spcBef>
              <a:buFontTx/>
              <a:buNone/>
              <a:defRPr sz="1600" b="0" i="0" kern="1200">
                <a:solidFill>
                  <a:schemeClr val="tx1">
                    <a:tint val="75000"/>
                  </a:schemeClr>
                </a:solidFill>
                <a:latin typeface="Verdana"/>
                <a:ea typeface="+mn-ea"/>
                <a:cs typeface="Verdana"/>
              </a:defRPr>
            </a:lvl3pPr>
            <a:lvl4pPr marL="1371600" indent="0" algn="ctr" defTabSz="457200" rtl="0" eaLnBrk="1" latinLnBrk="0" hangingPunct="1">
              <a:lnSpc>
                <a:spcPct val="100000"/>
              </a:lnSpc>
              <a:spcBef>
                <a:spcPct val="20000"/>
              </a:spcBef>
              <a:buFontTx/>
              <a:buNone/>
              <a:defRPr sz="1600" b="0" i="0" kern="1200">
                <a:solidFill>
                  <a:schemeClr val="tx1">
                    <a:tint val="75000"/>
                  </a:schemeClr>
                </a:solidFill>
                <a:latin typeface="Verdana"/>
                <a:ea typeface="+mn-ea"/>
                <a:cs typeface="Verdana"/>
              </a:defRPr>
            </a:lvl4pPr>
            <a:lvl5pPr marL="1828800" indent="0" algn="ctr" defTabSz="457200" rtl="0" eaLnBrk="1" latinLnBrk="0" hangingPunct="1">
              <a:lnSpc>
                <a:spcPct val="100000"/>
              </a:lnSpc>
              <a:spcBef>
                <a:spcPct val="20000"/>
              </a:spcBef>
              <a:buFontTx/>
              <a:buNone/>
              <a:defRPr sz="1600" b="0" i="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indent="0">
              <a:buNone/>
            </a:pPr>
            <a:r>
              <a:rPr lang="nl-NL" sz="900" dirty="0">
                <a:solidFill>
                  <a:schemeClr val="bg1"/>
                </a:solidFill>
                <a:latin typeface="Verdana" panose="020B0604030504040204" pitchFamily="34" charset="0"/>
                <a:ea typeface="Verdana" panose="020B0604030504040204" pitchFamily="34" charset="0"/>
              </a:rPr>
              <a:t>De op deze sheet genoemde % geeft de voortgang weer waarin </a:t>
            </a:r>
            <a:r>
              <a:rPr lang="nl-NL" sz="900" dirty="0" err="1">
                <a:solidFill>
                  <a:schemeClr val="bg1"/>
                </a:solidFill>
                <a:latin typeface="Verdana" panose="020B0604030504040204" pitchFamily="34" charset="0"/>
                <a:ea typeface="Verdana" panose="020B0604030504040204" pitchFamily="34" charset="0"/>
              </a:rPr>
              <a:t>pDSO</a:t>
            </a:r>
            <a:r>
              <a:rPr lang="nl-NL" sz="900" dirty="0">
                <a:solidFill>
                  <a:schemeClr val="bg1"/>
                </a:solidFill>
                <a:latin typeface="Verdana" panose="020B0604030504040204" pitchFamily="34" charset="0"/>
                <a:ea typeface="Verdana" panose="020B0604030504040204" pitchFamily="34" charset="0"/>
              </a:rPr>
              <a:t> aangeeft in hoeverre (na afronding van PI-21) </a:t>
            </a:r>
            <a:r>
              <a:rPr lang="nl-NL" sz="900" dirty="0" err="1">
                <a:solidFill>
                  <a:schemeClr val="bg1"/>
                </a:solidFill>
                <a:latin typeface="Verdana" panose="020B0604030504040204" pitchFamily="34" charset="0"/>
                <a:ea typeface="Verdana" panose="020B0604030504040204" pitchFamily="34" charset="0"/>
              </a:rPr>
              <a:t>GPvE</a:t>
            </a:r>
            <a:r>
              <a:rPr lang="nl-NL" sz="900" dirty="0">
                <a:solidFill>
                  <a:schemeClr val="bg1"/>
                </a:solidFill>
                <a:latin typeface="Verdana" panose="020B0604030504040204" pitchFamily="34" charset="0"/>
                <a:ea typeface="Verdana" panose="020B0604030504040204" pitchFamily="34" charset="0"/>
              </a:rPr>
              <a:t> eisen basisniveau gerealiseerd te hebben. Uitgaande van de interpretatie eisen zoals door DSO afgestemd met </a:t>
            </a:r>
            <a:r>
              <a:rPr lang="nl-NL" sz="900" dirty="0" err="1">
                <a:solidFill>
                  <a:schemeClr val="bg1"/>
                </a:solidFill>
                <a:latin typeface="Verdana" panose="020B0604030504040204" pitchFamily="34" charset="0"/>
                <a:ea typeface="Verdana" panose="020B0604030504040204" pitchFamily="34" charset="0"/>
              </a:rPr>
              <a:t>BLM’ers</a:t>
            </a:r>
            <a:r>
              <a:rPr lang="nl-NL" sz="900" dirty="0">
                <a:solidFill>
                  <a:schemeClr val="bg1"/>
                </a:solidFill>
                <a:latin typeface="Verdana" panose="020B0604030504040204" pitchFamily="34" charset="0"/>
                <a:ea typeface="Verdana" panose="020B0604030504040204" pitchFamily="34" charset="0"/>
              </a:rPr>
              <a:t> en vertegenwoordigers van OG.</a:t>
            </a:r>
          </a:p>
        </p:txBody>
      </p:sp>
      <p:sp>
        <p:nvSpPr>
          <p:cNvPr id="9" name="Tekstvak 8"/>
          <p:cNvSpPr txBox="1"/>
          <p:nvPr/>
        </p:nvSpPr>
        <p:spPr>
          <a:xfrm>
            <a:off x="472060" y="1645215"/>
            <a:ext cx="7643313" cy="1015663"/>
          </a:xfrm>
          <a:prstGeom prst="rect">
            <a:avLst/>
          </a:prstGeom>
          <a:noFill/>
        </p:spPr>
        <p:txBody>
          <a:bodyPr wrap="square" rtlCol="0">
            <a:spAutoFit/>
          </a:bodyPr>
          <a:lstStyle/>
          <a:p>
            <a:r>
              <a:rPr lang="nl-NL" sz="1200" dirty="0">
                <a:latin typeface="Verdana" panose="020B0604030504040204" pitchFamily="34" charset="0"/>
                <a:ea typeface="Verdana" panose="020B0604030504040204" pitchFamily="34" charset="0"/>
              </a:rPr>
              <a:t>Door de stabiliseringsperiode wordt de PI-planning niet gebaseerd op </a:t>
            </a:r>
            <a:r>
              <a:rPr lang="nl-NL" sz="1200" dirty="0" err="1">
                <a:latin typeface="Verdana" panose="020B0604030504040204" pitchFamily="34" charset="0"/>
                <a:ea typeface="Verdana" panose="020B0604030504040204" pitchFamily="34" charset="0"/>
              </a:rPr>
              <a:t>GPvE</a:t>
            </a:r>
            <a:r>
              <a:rPr lang="nl-NL" sz="1200" dirty="0">
                <a:latin typeface="Verdana" panose="020B0604030504040204" pitchFamily="34" charset="0"/>
                <a:ea typeface="Verdana" panose="020B0604030504040204" pitchFamily="34" charset="0"/>
              </a:rPr>
              <a:t>-eisen. De voortgang qua functionele &amp; generieke eisen van het </a:t>
            </a:r>
            <a:r>
              <a:rPr lang="nl-NL" sz="1200" dirty="0" err="1">
                <a:latin typeface="Verdana" panose="020B0604030504040204" pitchFamily="34" charset="0"/>
                <a:ea typeface="Verdana" panose="020B0604030504040204" pitchFamily="34" charset="0"/>
              </a:rPr>
              <a:t>GPvE</a:t>
            </a:r>
            <a:r>
              <a:rPr lang="nl-NL" sz="1200" dirty="0">
                <a:latin typeface="Verdana" panose="020B0604030504040204" pitchFamily="34" charset="0"/>
                <a:ea typeface="Verdana" panose="020B0604030504040204" pitchFamily="34" charset="0"/>
              </a:rPr>
              <a:t> uit zich al drie kwartalen in slechts tienden van procenten. De voortgang voor PI22 is daarom niet geanalyseerd en gelijk gehouden aan de vorige rapportage. De rapportage zal bijgewerkt worden indien er daadwerkelijk concreet aan een </a:t>
            </a:r>
            <a:r>
              <a:rPr lang="nl-NL" sz="1200" dirty="0" err="1">
                <a:latin typeface="Verdana" panose="020B0604030504040204" pitchFamily="34" charset="0"/>
                <a:ea typeface="Verdana" panose="020B0604030504040204" pitchFamily="34" charset="0"/>
              </a:rPr>
              <a:t>GPvE</a:t>
            </a:r>
            <a:r>
              <a:rPr lang="nl-NL" sz="1200" dirty="0">
                <a:latin typeface="Verdana" panose="020B0604030504040204" pitchFamily="34" charset="0"/>
                <a:ea typeface="Verdana" panose="020B0604030504040204" pitchFamily="34" charset="0"/>
              </a:rPr>
              <a:t>-eis gewerkt is.</a:t>
            </a:r>
          </a:p>
        </p:txBody>
      </p:sp>
      <p:sp>
        <p:nvSpPr>
          <p:cNvPr id="11" name="Tekstvak 10"/>
          <p:cNvSpPr txBox="1"/>
          <p:nvPr/>
        </p:nvSpPr>
        <p:spPr>
          <a:xfrm>
            <a:off x="79441" y="752878"/>
            <a:ext cx="2232453" cy="461665"/>
          </a:xfrm>
          <a:prstGeom prst="rect">
            <a:avLst/>
          </a:prstGeom>
          <a:noFill/>
        </p:spPr>
        <p:txBody>
          <a:bodyPr wrap="square" rtlCol="0">
            <a:spAutoFit/>
          </a:bodyPr>
          <a:lstStyle/>
          <a:p>
            <a:r>
              <a:rPr lang="nl-NL" sz="1200" dirty="0">
                <a:latin typeface="Verdana" panose="020B0604030504040204" pitchFamily="34" charset="0"/>
                <a:ea typeface="Verdana" panose="020B0604030504040204" pitchFamily="34" charset="0"/>
              </a:rPr>
              <a:t>Ontwikkeling voortgang</a:t>
            </a:r>
          </a:p>
          <a:p>
            <a:r>
              <a:rPr lang="nl-NL" sz="1200" dirty="0">
                <a:latin typeface="Verdana" panose="020B0604030504040204" pitchFamily="34" charset="0"/>
                <a:ea typeface="Verdana" panose="020B0604030504040204" pitchFamily="34" charset="0"/>
              </a:rPr>
              <a:t>GPVE Realisatie BN:</a:t>
            </a:r>
          </a:p>
        </p:txBody>
      </p:sp>
      <p:graphicFrame>
        <p:nvGraphicFramePr>
          <p:cNvPr id="15" name="Tabel 14">
            <a:extLst>
              <a:ext uri="{FF2B5EF4-FFF2-40B4-BE49-F238E27FC236}">
                <a16:creationId xmlns:a16="http://schemas.microsoft.com/office/drawing/2014/main" id="{BBD2A919-61BD-41BC-ACBA-1DBA6EAEA052}"/>
              </a:ext>
            </a:extLst>
          </p:cNvPr>
          <p:cNvGraphicFramePr>
            <a:graphicFrameLocks noGrp="1"/>
          </p:cNvGraphicFramePr>
          <p:nvPr/>
        </p:nvGraphicFramePr>
        <p:xfrm>
          <a:off x="2089537" y="1261337"/>
          <a:ext cx="6171813" cy="279369"/>
        </p:xfrm>
        <a:graphic>
          <a:graphicData uri="http://schemas.openxmlformats.org/drawingml/2006/table">
            <a:tbl>
              <a:tblPr firstRow="1" bandRow="1">
                <a:tableStyleId>{0505E3EF-67EA-436B-97B2-0124C06EBD24}</a:tableStyleId>
              </a:tblPr>
              <a:tblGrid>
                <a:gridCol w="1021963">
                  <a:extLst>
                    <a:ext uri="{9D8B030D-6E8A-4147-A177-3AD203B41FA5}">
                      <a16:colId xmlns:a16="http://schemas.microsoft.com/office/drawing/2014/main" val="2089091288"/>
                    </a:ext>
                  </a:extLst>
                </a:gridCol>
                <a:gridCol w="1028700">
                  <a:extLst>
                    <a:ext uri="{9D8B030D-6E8A-4147-A177-3AD203B41FA5}">
                      <a16:colId xmlns:a16="http://schemas.microsoft.com/office/drawing/2014/main" val="1435964242"/>
                    </a:ext>
                  </a:extLst>
                </a:gridCol>
                <a:gridCol w="1047750">
                  <a:extLst>
                    <a:ext uri="{9D8B030D-6E8A-4147-A177-3AD203B41FA5}">
                      <a16:colId xmlns:a16="http://schemas.microsoft.com/office/drawing/2014/main" val="3845029434"/>
                    </a:ext>
                  </a:extLst>
                </a:gridCol>
                <a:gridCol w="1022350">
                  <a:extLst>
                    <a:ext uri="{9D8B030D-6E8A-4147-A177-3AD203B41FA5}">
                      <a16:colId xmlns:a16="http://schemas.microsoft.com/office/drawing/2014/main" val="2147471197"/>
                    </a:ext>
                  </a:extLst>
                </a:gridCol>
                <a:gridCol w="1016000">
                  <a:extLst>
                    <a:ext uri="{9D8B030D-6E8A-4147-A177-3AD203B41FA5}">
                      <a16:colId xmlns:a16="http://schemas.microsoft.com/office/drawing/2014/main" val="3400861121"/>
                    </a:ext>
                  </a:extLst>
                </a:gridCol>
                <a:gridCol w="1035050">
                  <a:extLst>
                    <a:ext uri="{9D8B030D-6E8A-4147-A177-3AD203B41FA5}">
                      <a16:colId xmlns:a16="http://schemas.microsoft.com/office/drawing/2014/main" val="3979740059"/>
                    </a:ext>
                  </a:extLst>
                </a:gridCol>
              </a:tblGrid>
              <a:tr h="279369">
                <a:tc>
                  <a:txBody>
                    <a:bodyPr/>
                    <a:lstStyle/>
                    <a:p>
                      <a:pPr algn="ctr"/>
                      <a:r>
                        <a:rPr lang="nl-NL" sz="1200" b="0" dirty="0"/>
                        <a:t>94%</a:t>
                      </a:r>
                    </a:p>
                  </a:txBody>
                  <a:tcPr marL="36000" marR="36000" marT="36000" marB="36000">
                    <a:noFill/>
                  </a:tcPr>
                </a:tc>
                <a:tc>
                  <a:txBody>
                    <a:bodyPr/>
                    <a:lstStyle/>
                    <a:p>
                      <a:pPr algn="ctr"/>
                      <a:r>
                        <a:rPr lang="nl-NL" sz="1200" b="0" dirty="0"/>
                        <a:t>95%</a:t>
                      </a:r>
                    </a:p>
                  </a:txBody>
                  <a:tcPr marL="36000" marR="36000" marT="36000" marB="36000">
                    <a:noFill/>
                  </a:tcPr>
                </a:tc>
                <a:tc>
                  <a:txBody>
                    <a:bodyPr/>
                    <a:lstStyle/>
                    <a:p>
                      <a:pPr algn="ctr"/>
                      <a:r>
                        <a:rPr lang="nl-NL" sz="1200" b="0" dirty="0"/>
                        <a:t>96%</a:t>
                      </a:r>
                    </a:p>
                  </a:txBody>
                  <a:tcPr marL="36000" marR="36000" marT="36000" marB="36000">
                    <a:noFill/>
                  </a:tcPr>
                </a:tc>
                <a:tc>
                  <a:txBody>
                    <a:bodyPr/>
                    <a:lstStyle/>
                    <a:p>
                      <a:pPr algn="ctr"/>
                      <a:r>
                        <a:rPr lang="nl-NL" sz="1200" b="0" dirty="0"/>
                        <a:t>96%</a:t>
                      </a:r>
                    </a:p>
                  </a:txBody>
                  <a:tcPr marL="36000" marR="36000" marT="36000" marB="36000">
                    <a:solidFill>
                      <a:schemeClr val="bg1"/>
                    </a:solidFill>
                  </a:tcPr>
                </a:tc>
                <a:tc>
                  <a:txBody>
                    <a:bodyPr/>
                    <a:lstStyle/>
                    <a:p>
                      <a:pPr algn="ctr"/>
                      <a:r>
                        <a:rPr lang="nl-NL" sz="1200" b="1" dirty="0"/>
                        <a:t>96%</a:t>
                      </a:r>
                      <a:endParaRPr lang="nl-NL" sz="1200" i="1" dirty="0"/>
                    </a:p>
                  </a:txBody>
                  <a:tcPr marL="36000" marR="36000" marT="36000" marB="36000">
                    <a:noFill/>
                  </a:tcPr>
                </a:tc>
                <a:tc>
                  <a:txBody>
                    <a:bodyPr/>
                    <a:lstStyle/>
                    <a:p>
                      <a:pPr marL="0" algn="ctr" defTabSz="457200" rtl="0" eaLnBrk="1" latinLnBrk="0" hangingPunct="1"/>
                      <a:r>
                        <a:rPr lang="nl-NL" sz="1200" b="0" kern="1200" dirty="0">
                          <a:solidFill>
                            <a:schemeClr val="dk1"/>
                          </a:solidFill>
                          <a:latin typeface="+mn-lt"/>
                          <a:ea typeface="+mn-ea"/>
                          <a:cs typeface="+mn-cs"/>
                        </a:rPr>
                        <a:t>96%</a:t>
                      </a:r>
                    </a:p>
                  </a:txBody>
                  <a:tcPr marL="36000" marR="36000" marT="36000" marB="36000">
                    <a:noFill/>
                  </a:tcPr>
                </a:tc>
                <a:extLst>
                  <a:ext uri="{0D108BD9-81ED-4DB2-BD59-A6C34878D82A}">
                    <a16:rowId xmlns:a16="http://schemas.microsoft.com/office/drawing/2014/main" val="4128075291"/>
                  </a:ext>
                </a:extLst>
              </a:tr>
            </a:tbl>
          </a:graphicData>
        </a:graphic>
      </p:graphicFrame>
      <p:graphicFrame>
        <p:nvGraphicFramePr>
          <p:cNvPr id="13" name="Tabel 12">
            <a:extLst>
              <a:ext uri="{FF2B5EF4-FFF2-40B4-BE49-F238E27FC236}">
                <a16:creationId xmlns:a16="http://schemas.microsoft.com/office/drawing/2014/main" id="{018F4DB2-4A55-4641-BC3F-508E427376DA}"/>
              </a:ext>
            </a:extLst>
          </p:cNvPr>
          <p:cNvGraphicFramePr>
            <a:graphicFrameLocks noGrp="1"/>
          </p:cNvGraphicFramePr>
          <p:nvPr/>
        </p:nvGraphicFramePr>
        <p:xfrm>
          <a:off x="2089537" y="824582"/>
          <a:ext cx="6171813" cy="437760"/>
        </p:xfrm>
        <a:graphic>
          <a:graphicData uri="http://schemas.openxmlformats.org/drawingml/2006/table">
            <a:tbl>
              <a:tblPr firstRow="1" bandRow="1">
                <a:tableStyleId>{0505E3EF-67EA-436B-97B2-0124C06EBD24}</a:tableStyleId>
              </a:tblPr>
              <a:tblGrid>
                <a:gridCol w="1021916">
                  <a:extLst>
                    <a:ext uri="{9D8B030D-6E8A-4147-A177-3AD203B41FA5}">
                      <a16:colId xmlns:a16="http://schemas.microsoft.com/office/drawing/2014/main" val="2089091288"/>
                    </a:ext>
                  </a:extLst>
                </a:gridCol>
                <a:gridCol w="1024071">
                  <a:extLst>
                    <a:ext uri="{9D8B030D-6E8A-4147-A177-3AD203B41FA5}">
                      <a16:colId xmlns:a16="http://schemas.microsoft.com/office/drawing/2014/main" val="1435964242"/>
                    </a:ext>
                  </a:extLst>
                </a:gridCol>
                <a:gridCol w="1052257">
                  <a:extLst>
                    <a:ext uri="{9D8B030D-6E8A-4147-A177-3AD203B41FA5}">
                      <a16:colId xmlns:a16="http://schemas.microsoft.com/office/drawing/2014/main" val="3845029434"/>
                    </a:ext>
                  </a:extLst>
                </a:gridCol>
                <a:gridCol w="1024072">
                  <a:extLst>
                    <a:ext uri="{9D8B030D-6E8A-4147-A177-3AD203B41FA5}">
                      <a16:colId xmlns:a16="http://schemas.microsoft.com/office/drawing/2014/main" val="2147471197"/>
                    </a:ext>
                  </a:extLst>
                </a:gridCol>
                <a:gridCol w="1014447">
                  <a:extLst>
                    <a:ext uri="{9D8B030D-6E8A-4147-A177-3AD203B41FA5}">
                      <a16:colId xmlns:a16="http://schemas.microsoft.com/office/drawing/2014/main" val="3400861121"/>
                    </a:ext>
                  </a:extLst>
                </a:gridCol>
                <a:gridCol w="1035050">
                  <a:extLst>
                    <a:ext uri="{9D8B030D-6E8A-4147-A177-3AD203B41FA5}">
                      <a16:colId xmlns:a16="http://schemas.microsoft.com/office/drawing/2014/main" val="3979740059"/>
                    </a:ext>
                  </a:extLst>
                </a:gridCol>
              </a:tblGrid>
              <a:tr h="279369">
                <a:tc>
                  <a:txBody>
                    <a:bodyPr/>
                    <a:lstStyle/>
                    <a:p>
                      <a:pPr algn="ctr"/>
                      <a:r>
                        <a:rPr lang="nl-NL" sz="1200" dirty="0"/>
                        <a:t>PI-18</a:t>
                      </a:r>
                      <a:r>
                        <a:rPr lang="nl-NL" sz="1100" b="0" dirty="0"/>
                        <a:t> (Q2 2021)</a:t>
                      </a:r>
                    </a:p>
                    <a:p>
                      <a:pPr algn="ctr"/>
                      <a:r>
                        <a:rPr lang="nl-NL" sz="1200" b="0" dirty="0"/>
                        <a:t>Gerealiseerd</a:t>
                      </a:r>
                    </a:p>
                  </a:txBody>
                  <a:tcPr marL="36000" marR="36000" marT="36000" marB="36000">
                    <a:noFill/>
                  </a:tcPr>
                </a:tc>
                <a:tc>
                  <a:txBody>
                    <a:bodyPr/>
                    <a:lstStyle/>
                    <a:p>
                      <a:pPr algn="ctr"/>
                      <a:r>
                        <a:rPr lang="nl-NL" sz="1200" dirty="0"/>
                        <a:t>PI-19 </a:t>
                      </a:r>
                      <a:r>
                        <a:rPr lang="nl-NL" sz="1100" b="0" dirty="0"/>
                        <a:t>(Q3</a:t>
                      </a:r>
                      <a:r>
                        <a:rPr lang="nl-NL" sz="1100" b="0" baseline="0" dirty="0"/>
                        <a:t> </a:t>
                      </a:r>
                      <a:r>
                        <a:rPr lang="nl-NL" sz="1100" b="0" dirty="0"/>
                        <a:t>2021)</a:t>
                      </a:r>
                    </a:p>
                    <a:p>
                      <a:pPr algn="ctr"/>
                      <a:r>
                        <a:rPr lang="nl-NL" sz="1200" b="0" dirty="0"/>
                        <a:t>Gerealiseerd</a:t>
                      </a:r>
                    </a:p>
                  </a:txBody>
                  <a:tcPr marL="36000" marR="36000" marT="36000" marB="36000">
                    <a:noFill/>
                  </a:tcPr>
                </a:tc>
                <a:tc>
                  <a:txBody>
                    <a:bodyPr/>
                    <a:lstStyle/>
                    <a:p>
                      <a:pPr algn="ctr"/>
                      <a:r>
                        <a:rPr lang="nl-NL" sz="1200" dirty="0"/>
                        <a:t>PI-20 </a:t>
                      </a:r>
                      <a:r>
                        <a:rPr lang="nl-NL" sz="1100" b="0" dirty="0"/>
                        <a:t>(Q4 2021)</a:t>
                      </a:r>
                    </a:p>
                    <a:p>
                      <a:pPr algn="ctr"/>
                      <a:r>
                        <a:rPr lang="nl-NL" sz="1200" b="0" dirty="0"/>
                        <a:t>Gerealiseerd</a:t>
                      </a:r>
                    </a:p>
                  </a:txBody>
                  <a:tcPr marL="36000" marR="36000" marT="36000" marB="36000">
                    <a:noFill/>
                  </a:tcPr>
                </a:tc>
                <a:tc>
                  <a:txBody>
                    <a:bodyPr/>
                    <a:lstStyle/>
                    <a:p>
                      <a:pPr algn="ctr"/>
                      <a:r>
                        <a:rPr lang="nl-NL" sz="1200" dirty="0"/>
                        <a:t>PI-21 </a:t>
                      </a:r>
                      <a:r>
                        <a:rPr lang="nl-NL" sz="1100" b="0" dirty="0"/>
                        <a:t>(Q1</a:t>
                      </a:r>
                      <a:r>
                        <a:rPr lang="nl-NL" sz="1100" b="0" baseline="0" dirty="0"/>
                        <a:t> </a:t>
                      </a:r>
                      <a:r>
                        <a:rPr lang="nl-NL" sz="1100" b="0" dirty="0"/>
                        <a:t>2022)</a:t>
                      </a:r>
                    </a:p>
                    <a:p>
                      <a:pPr algn="ctr"/>
                      <a:r>
                        <a:rPr lang="nl-NL" sz="1200" b="0" dirty="0"/>
                        <a:t>Gerealiseerd</a:t>
                      </a:r>
                    </a:p>
                  </a:txBody>
                  <a:tcPr marL="36000" marR="36000" marT="36000" marB="36000">
                    <a:solidFill>
                      <a:schemeClr val="bg1"/>
                    </a:solidFill>
                  </a:tcPr>
                </a:tc>
                <a:tc>
                  <a:txBody>
                    <a:bodyPr/>
                    <a:lstStyle/>
                    <a:p>
                      <a:pPr algn="ctr"/>
                      <a:r>
                        <a:rPr lang="nl-NL" sz="1200" dirty="0"/>
                        <a:t>PI-22 </a:t>
                      </a:r>
                      <a:r>
                        <a:rPr lang="nl-NL" sz="1100" b="0" dirty="0"/>
                        <a:t>(Q2</a:t>
                      </a:r>
                      <a:r>
                        <a:rPr lang="nl-NL" sz="1100" b="0" baseline="0" dirty="0"/>
                        <a:t> </a:t>
                      </a:r>
                      <a:r>
                        <a:rPr lang="nl-NL" sz="1100" b="0" dirty="0"/>
                        <a:t>2022)</a:t>
                      </a:r>
                    </a:p>
                    <a:p>
                      <a:pPr algn="ctr"/>
                      <a:r>
                        <a:rPr lang="nl-NL" sz="1200" b="0" kern="1200" dirty="0">
                          <a:solidFill>
                            <a:schemeClr val="dk1"/>
                          </a:solidFill>
                          <a:latin typeface="+mn-lt"/>
                          <a:ea typeface="+mn-ea"/>
                          <a:cs typeface="+mn-cs"/>
                        </a:rPr>
                        <a:t>Gerealiseerd</a:t>
                      </a:r>
                      <a:endParaRPr lang="nl-NL" sz="1200" b="0" i="1" dirty="0"/>
                    </a:p>
                  </a:txBody>
                  <a:tcPr marL="36000" marR="36000" marT="36000" marB="36000">
                    <a:noFill/>
                  </a:tcPr>
                </a:tc>
                <a:tc>
                  <a:txBody>
                    <a:bodyPr/>
                    <a:lstStyle/>
                    <a:p>
                      <a:pPr algn="ctr"/>
                      <a:r>
                        <a:rPr lang="nl-NL" sz="1200" dirty="0"/>
                        <a:t>PI-23 </a:t>
                      </a:r>
                      <a:r>
                        <a:rPr lang="nl-NL" sz="1100" b="0" dirty="0"/>
                        <a:t>(Q3</a:t>
                      </a:r>
                      <a:r>
                        <a:rPr lang="nl-NL" sz="1100" b="0" baseline="0" dirty="0"/>
                        <a:t> </a:t>
                      </a:r>
                      <a:r>
                        <a:rPr lang="nl-NL" sz="1100" b="0" dirty="0"/>
                        <a:t>2022)</a:t>
                      </a:r>
                    </a:p>
                    <a:p>
                      <a:pPr algn="ctr"/>
                      <a:r>
                        <a:rPr lang="nl-NL" sz="1200" b="0" dirty="0"/>
                        <a:t>Prognose</a:t>
                      </a:r>
                    </a:p>
                  </a:txBody>
                  <a:tcPr marL="36000" marR="36000" marT="36000" marB="36000">
                    <a:noFill/>
                  </a:tcPr>
                </a:tc>
                <a:extLst>
                  <a:ext uri="{0D108BD9-81ED-4DB2-BD59-A6C34878D82A}">
                    <a16:rowId xmlns:a16="http://schemas.microsoft.com/office/drawing/2014/main" val="3174436001"/>
                  </a:ext>
                </a:extLst>
              </a:tr>
            </a:tbl>
          </a:graphicData>
        </a:graphic>
      </p:graphicFrame>
      <p:sp>
        <p:nvSpPr>
          <p:cNvPr id="16" name="Tijdelijke aanduiding voor datum 2">
            <a:extLst>
              <a:ext uri="{FF2B5EF4-FFF2-40B4-BE49-F238E27FC236}">
                <a16:creationId xmlns:a16="http://schemas.microsoft.com/office/drawing/2014/main" id="{5D60E66F-13CF-4297-B1C3-EE91BCB5DE07}"/>
              </a:ext>
            </a:extLst>
          </p:cNvPr>
          <p:cNvSpPr>
            <a:spLocks noGrp="1"/>
          </p:cNvSpPr>
          <p:nvPr>
            <p:ph type="dt" sz="half" idx="10"/>
          </p:nvPr>
        </p:nvSpPr>
        <p:spPr>
          <a:xfrm>
            <a:off x="7010400" y="6500580"/>
            <a:ext cx="2133600" cy="365125"/>
          </a:xfrm>
        </p:spPr>
        <p:txBody>
          <a:bodyPr/>
          <a:lstStyle/>
          <a:p>
            <a:r>
              <a:rPr lang="nl-NL" sz="800" dirty="0"/>
              <a:t>04/05/22</a:t>
            </a:r>
            <a:endParaRPr lang="nl-NL" dirty="0"/>
          </a:p>
        </p:txBody>
      </p:sp>
    </p:spTree>
    <p:extLst>
      <p:ext uri="{BB962C8B-B14F-4D97-AF65-F5344CB8AC3E}">
        <p14:creationId xmlns:p14="http://schemas.microsoft.com/office/powerpoint/2010/main" val="951418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Afbeelding 18">
            <a:extLst>
              <a:ext uri="{FF2B5EF4-FFF2-40B4-BE49-F238E27FC236}">
                <a16:creationId xmlns:a16="http://schemas.microsoft.com/office/drawing/2014/main" id="{EEC8D970-6E56-DD74-6DD1-285E8464014C}"/>
              </a:ext>
            </a:extLst>
          </p:cNvPr>
          <p:cNvPicPr>
            <a:picLocks noChangeAspect="1"/>
          </p:cNvPicPr>
          <p:nvPr/>
        </p:nvPicPr>
        <p:blipFill>
          <a:blip r:embed="rId2"/>
          <a:stretch>
            <a:fillRect/>
          </a:stretch>
        </p:blipFill>
        <p:spPr>
          <a:xfrm>
            <a:off x="4205207" y="1885762"/>
            <a:ext cx="4533900" cy="2533650"/>
          </a:xfrm>
          <a:prstGeom prst="rect">
            <a:avLst/>
          </a:prstGeom>
        </p:spPr>
      </p:pic>
      <p:pic>
        <p:nvPicPr>
          <p:cNvPr id="15" name="Afbeelding 14">
            <a:extLst>
              <a:ext uri="{FF2B5EF4-FFF2-40B4-BE49-F238E27FC236}">
                <a16:creationId xmlns:a16="http://schemas.microsoft.com/office/drawing/2014/main" id="{212C9E99-F8D9-A554-668C-A7E4AC907A2D}"/>
              </a:ext>
            </a:extLst>
          </p:cNvPr>
          <p:cNvPicPr>
            <a:picLocks noChangeAspect="1"/>
          </p:cNvPicPr>
          <p:nvPr/>
        </p:nvPicPr>
        <p:blipFill>
          <a:blip r:embed="rId3"/>
          <a:stretch>
            <a:fillRect/>
          </a:stretch>
        </p:blipFill>
        <p:spPr>
          <a:xfrm>
            <a:off x="181464" y="3768726"/>
            <a:ext cx="4533900" cy="2533650"/>
          </a:xfrm>
          <a:prstGeom prst="rect">
            <a:avLst/>
          </a:prstGeom>
        </p:spPr>
      </p:pic>
      <p:pic>
        <p:nvPicPr>
          <p:cNvPr id="11" name="Afbeelding 10">
            <a:extLst>
              <a:ext uri="{FF2B5EF4-FFF2-40B4-BE49-F238E27FC236}">
                <a16:creationId xmlns:a16="http://schemas.microsoft.com/office/drawing/2014/main" id="{2E9E2300-09E7-1613-3C14-EA9960169894}"/>
              </a:ext>
            </a:extLst>
          </p:cNvPr>
          <p:cNvPicPr>
            <a:picLocks noChangeAspect="1"/>
          </p:cNvPicPr>
          <p:nvPr/>
        </p:nvPicPr>
        <p:blipFill>
          <a:blip r:embed="rId4"/>
          <a:stretch>
            <a:fillRect/>
          </a:stretch>
        </p:blipFill>
        <p:spPr>
          <a:xfrm>
            <a:off x="906891" y="935636"/>
            <a:ext cx="3700463" cy="2700338"/>
          </a:xfrm>
          <a:prstGeom prst="rect">
            <a:avLst/>
          </a:prstGeom>
        </p:spPr>
      </p:pic>
      <p:sp>
        <p:nvSpPr>
          <p:cNvPr id="27" name="Tekstvak 26">
            <a:extLst>
              <a:ext uri="{FF2B5EF4-FFF2-40B4-BE49-F238E27FC236}">
                <a16:creationId xmlns:a16="http://schemas.microsoft.com/office/drawing/2014/main" id="{312FDEB0-EE16-47B0-AC5C-2E3489503CAA}"/>
              </a:ext>
            </a:extLst>
          </p:cNvPr>
          <p:cNvSpPr txBox="1"/>
          <p:nvPr/>
        </p:nvSpPr>
        <p:spPr>
          <a:xfrm>
            <a:off x="5235622" y="4339800"/>
            <a:ext cx="2841579" cy="276999"/>
          </a:xfrm>
          <a:prstGeom prst="rect">
            <a:avLst/>
          </a:prstGeom>
          <a:noFill/>
        </p:spPr>
        <p:txBody>
          <a:bodyPr wrap="square" rtlCol="0">
            <a:spAutoFit/>
          </a:bodyPr>
          <a:lstStyle/>
          <a:p>
            <a:r>
              <a:rPr lang="nl-NL" sz="1200" b="1" dirty="0"/>
              <a:t>1-2022: </a:t>
            </a:r>
            <a:r>
              <a:rPr lang="nl-NL" sz="1200" dirty="0"/>
              <a:t>voortgang </a:t>
            </a:r>
            <a:r>
              <a:rPr lang="nl-NL" sz="1200" dirty="0" err="1"/>
              <a:t>GPvE</a:t>
            </a:r>
            <a:r>
              <a:rPr lang="nl-NL" sz="1200" dirty="0"/>
              <a:t> % </a:t>
            </a:r>
            <a:r>
              <a:rPr lang="nl-NL" sz="1200" dirty="0" err="1"/>
              <a:t>tbv</a:t>
            </a:r>
            <a:r>
              <a:rPr lang="nl-NL" sz="1200" dirty="0"/>
              <a:t> oefenen</a:t>
            </a:r>
          </a:p>
        </p:txBody>
      </p:sp>
      <p:sp>
        <p:nvSpPr>
          <p:cNvPr id="3" name="Tijdelijke aanduiding voor datum 2"/>
          <p:cNvSpPr>
            <a:spLocks noGrp="1"/>
          </p:cNvSpPr>
          <p:nvPr>
            <p:ph type="dt" sz="half" idx="10"/>
          </p:nvPr>
        </p:nvSpPr>
        <p:spPr>
          <a:xfrm>
            <a:off x="7010401" y="6496590"/>
            <a:ext cx="2133600" cy="365125"/>
          </a:xfrm>
        </p:spPr>
        <p:txBody>
          <a:bodyPr/>
          <a:lstStyle/>
          <a:p>
            <a:r>
              <a:rPr lang="nl-NL" sz="800" dirty="0"/>
              <a:t>04/05/22</a:t>
            </a:r>
          </a:p>
        </p:txBody>
      </p:sp>
      <p:sp>
        <p:nvSpPr>
          <p:cNvPr id="6" name="Titel 1"/>
          <p:cNvSpPr txBox="1">
            <a:spLocks/>
          </p:cNvSpPr>
          <p:nvPr/>
        </p:nvSpPr>
        <p:spPr>
          <a:xfrm>
            <a:off x="1055450" y="172305"/>
            <a:ext cx="7688500" cy="663123"/>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1" i="0" kern="1200">
                <a:solidFill>
                  <a:srgbClr val="275937"/>
                </a:solidFill>
                <a:latin typeface="Verdana"/>
                <a:ea typeface="+mj-ea"/>
                <a:cs typeface="Verdana"/>
              </a:defRPr>
            </a:lvl1pPr>
          </a:lstStyle>
          <a:p>
            <a:r>
              <a:rPr lang="nl-NL" sz="2000" dirty="0">
                <a:latin typeface="Verdana" panose="020B0604030504040204" pitchFamily="34" charset="0"/>
                <a:ea typeface="Verdana" panose="020B0604030504040204" pitchFamily="34" charset="0"/>
              </a:rPr>
              <a:t>KPI 1a/b – </a:t>
            </a:r>
            <a:r>
              <a:rPr lang="nl-NL" sz="2000" dirty="0" err="1">
                <a:latin typeface="Verdana" panose="020B0604030504040204" pitchFamily="34" charset="0"/>
                <a:ea typeface="Verdana" panose="020B0604030504040204" pitchFamily="34" charset="0"/>
              </a:rPr>
              <a:t>GPvE</a:t>
            </a:r>
            <a:r>
              <a:rPr lang="nl-NL" sz="2000" dirty="0">
                <a:latin typeface="Verdana" panose="020B0604030504040204" pitchFamily="34" charset="0"/>
                <a:ea typeface="Verdana" panose="020B0604030504040204" pitchFamily="34" charset="0"/>
              </a:rPr>
              <a:t> voortgang</a:t>
            </a:r>
            <a:br>
              <a:rPr lang="nl-NL" sz="2000" dirty="0">
                <a:latin typeface="Verdana" panose="020B0604030504040204" pitchFamily="34" charset="0"/>
                <a:ea typeface="Verdana" panose="020B0604030504040204" pitchFamily="34" charset="0"/>
              </a:rPr>
            </a:br>
            <a:r>
              <a:rPr lang="nl-NL" sz="1400" b="0" i="1" dirty="0">
                <a:latin typeface="Verdana" panose="020B0604030504040204" pitchFamily="34" charset="0"/>
                <a:ea typeface="Verdana" panose="020B0604030504040204" pitchFamily="34" charset="0"/>
              </a:rPr>
              <a:t>Huidige voortgang </a:t>
            </a:r>
            <a:r>
              <a:rPr lang="nl-NL" sz="1400" b="0" i="1" dirty="0" err="1">
                <a:latin typeface="Verdana" panose="020B0604030504040204" pitchFamily="34" charset="0"/>
                <a:ea typeface="Verdana" panose="020B0604030504040204" pitchFamily="34" charset="0"/>
              </a:rPr>
              <a:t>tbv</a:t>
            </a:r>
            <a:r>
              <a:rPr lang="nl-NL" sz="1400" b="0" i="1" dirty="0">
                <a:latin typeface="Verdana" panose="020B0604030504040204" pitchFamily="34" charset="0"/>
                <a:ea typeface="Verdana" panose="020B0604030504040204" pitchFamily="34" charset="0"/>
              </a:rPr>
              <a:t> mijlpalen 1-2021 / 4-2021 / 1-2022</a:t>
            </a:r>
          </a:p>
        </p:txBody>
      </p:sp>
      <p:sp>
        <p:nvSpPr>
          <p:cNvPr id="45" name="Rechthoek 44">
            <a:extLst>
              <a:ext uri="{FF2B5EF4-FFF2-40B4-BE49-F238E27FC236}">
                <a16:creationId xmlns:a16="http://schemas.microsoft.com/office/drawing/2014/main" id="{A33D8893-2873-4552-932A-61AA7E75A54F}"/>
              </a:ext>
            </a:extLst>
          </p:cNvPr>
          <p:cNvSpPr/>
          <p:nvPr/>
        </p:nvSpPr>
        <p:spPr>
          <a:xfrm>
            <a:off x="4606505" y="7061005"/>
            <a:ext cx="5465330" cy="2358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7" name="Tekstvak 16"/>
          <p:cNvSpPr txBox="1"/>
          <p:nvPr/>
        </p:nvSpPr>
        <p:spPr>
          <a:xfrm>
            <a:off x="446314" y="6229388"/>
            <a:ext cx="4963886" cy="276999"/>
          </a:xfrm>
          <a:prstGeom prst="rect">
            <a:avLst/>
          </a:prstGeom>
          <a:noFill/>
        </p:spPr>
        <p:txBody>
          <a:bodyPr wrap="square" rtlCol="0">
            <a:spAutoFit/>
          </a:bodyPr>
          <a:lstStyle/>
          <a:p>
            <a:r>
              <a:rPr lang="nl-NL" sz="1200" b="1" dirty="0"/>
              <a:t>1-2022: </a:t>
            </a:r>
            <a:r>
              <a:rPr lang="nl-NL" sz="1200" dirty="0"/>
              <a:t>voortgang </a:t>
            </a:r>
            <a:r>
              <a:rPr lang="nl-NL" sz="1200" dirty="0" err="1"/>
              <a:t>GPvE</a:t>
            </a:r>
            <a:r>
              <a:rPr lang="nl-NL" sz="1200" dirty="0"/>
              <a:t> % </a:t>
            </a:r>
            <a:r>
              <a:rPr lang="nl-NL" sz="1200" dirty="0" err="1"/>
              <a:t>tbv</a:t>
            </a:r>
            <a:r>
              <a:rPr lang="nl-NL" sz="1200" dirty="0"/>
              <a:t> inwerkingtreding per 7-2022</a:t>
            </a:r>
          </a:p>
        </p:txBody>
      </p:sp>
      <p:sp>
        <p:nvSpPr>
          <p:cNvPr id="42" name="Rechthoek 41">
            <a:extLst>
              <a:ext uri="{FF2B5EF4-FFF2-40B4-BE49-F238E27FC236}">
                <a16:creationId xmlns:a16="http://schemas.microsoft.com/office/drawing/2014/main" id="{9024A1DE-9D44-4261-806A-C338D8E9CE28}"/>
              </a:ext>
            </a:extLst>
          </p:cNvPr>
          <p:cNvSpPr/>
          <p:nvPr/>
        </p:nvSpPr>
        <p:spPr>
          <a:xfrm>
            <a:off x="4511119" y="737587"/>
            <a:ext cx="4632881" cy="19070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35" name="Rechthoek 34">
            <a:extLst>
              <a:ext uri="{FF2B5EF4-FFF2-40B4-BE49-F238E27FC236}">
                <a16:creationId xmlns:a16="http://schemas.microsoft.com/office/drawing/2014/main" id="{5D680BB6-72F8-4E08-8D37-673287124311}"/>
              </a:ext>
            </a:extLst>
          </p:cNvPr>
          <p:cNvSpPr/>
          <p:nvPr/>
        </p:nvSpPr>
        <p:spPr>
          <a:xfrm>
            <a:off x="8930510" y="702870"/>
            <a:ext cx="214990" cy="551908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46" name="Rechthoek 45">
            <a:extLst>
              <a:ext uri="{FF2B5EF4-FFF2-40B4-BE49-F238E27FC236}">
                <a16:creationId xmlns:a16="http://schemas.microsoft.com/office/drawing/2014/main" id="{83611F3A-498E-4D50-B78D-F269B6070F5A}"/>
              </a:ext>
            </a:extLst>
          </p:cNvPr>
          <p:cNvSpPr/>
          <p:nvPr/>
        </p:nvSpPr>
        <p:spPr>
          <a:xfrm>
            <a:off x="4544575" y="6150636"/>
            <a:ext cx="4599426" cy="32519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cxnSp>
        <p:nvCxnSpPr>
          <p:cNvPr id="26" name="Rechte verbindingslijn met pijl 25">
            <a:extLst>
              <a:ext uri="{FF2B5EF4-FFF2-40B4-BE49-F238E27FC236}">
                <a16:creationId xmlns:a16="http://schemas.microsoft.com/office/drawing/2014/main" id="{DA9B0427-A412-4549-BE35-3292FBD83901}"/>
              </a:ext>
            </a:extLst>
          </p:cNvPr>
          <p:cNvCxnSpPr>
            <a:cxnSpLocks/>
          </p:cNvCxnSpPr>
          <p:nvPr/>
        </p:nvCxnSpPr>
        <p:spPr>
          <a:xfrm>
            <a:off x="3723588" y="2764332"/>
            <a:ext cx="1176112" cy="324942"/>
          </a:xfrm>
          <a:prstGeom prst="straightConnector1">
            <a:avLst/>
          </a:prstGeom>
          <a:ln w="12700">
            <a:tailEnd type="triangle"/>
          </a:ln>
        </p:spPr>
        <p:style>
          <a:lnRef idx="2">
            <a:schemeClr val="dk1"/>
          </a:lnRef>
          <a:fillRef idx="0">
            <a:schemeClr val="dk1"/>
          </a:fillRef>
          <a:effectRef idx="1">
            <a:schemeClr val="dk1"/>
          </a:effectRef>
          <a:fontRef idx="minor">
            <a:schemeClr val="tx1"/>
          </a:fontRef>
        </p:style>
      </p:cxnSp>
      <p:sp>
        <p:nvSpPr>
          <p:cNvPr id="47" name="Rechthoek 46">
            <a:extLst>
              <a:ext uri="{FF2B5EF4-FFF2-40B4-BE49-F238E27FC236}">
                <a16:creationId xmlns:a16="http://schemas.microsoft.com/office/drawing/2014/main" id="{3BAA2A4A-7152-427B-A2D8-3AD6E1E6B588}"/>
              </a:ext>
            </a:extLst>
          </p:cNvPr>
          <p:cNvSpPr/>
          <p:nvPr/>
        </p:nvSpPr>
        <p:spPr>
          <a:xfrm rot="2375934" flipH="1">
            <a:off x="1169518" y="3088831"/>
            <a:ext cx="533759" cy="6100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cxnSp>
        <p:nvCxnSpPr>
          <p:cNvPr id="28" name="Rechte verbindingslijn met pijl 27">
            <a:extLst>
              <a:ext uri="{FF2B5EF4-FFF2-40B4-BE49-F238E27FC236}">
                <a16:creationId xmlns:a16="http://schemas.microsoft.com/office/drawing/2014/main" id="{7D79A707-1040-4D14-B076-5EF1CBCB6952}"/>
              </a:ext>
            </a:extLst>
          </p:cNvPr>
          <p:cNvCxnSpPr>
            <a:cxnSpLocks/>
          </p:cNvCxnSpPr>
          <p:nvPr/>
        </p:nvCxnSpPr>
        <p:spPr>
          <a:xfrm flipH="1">
            <a:off x="1680792" y="2602916"/>
            <a:ext cx="544856" cy="1196104"/>
          </a:xfrm>
          <a:prstGeom prst="straightConnector1">
            <a:avLst/>
          </a:prstGeom>
          <a:ln w="12700">
            <a:tailEnd type="triangle"/>
          </a:ln>
        </p:spPr>
        <p:style>
          <a:lnRef idx="2">
            <a:schemeClr val="dk1"/>
          </a:lnRef>
          <a:fillRef idx="0">
            <a:schemeClr val="dk1"/>
          </a:fillRef>
          <a:effectRef idx="1">
            <a:schemeClr val="dk1"/>
          </a:effectRef>
          <a:fontRef idx="minor">
            <a:schemeClr val="tx1"/>
          </a:fontRef>
        </p:style>
      </p:cxnSp>
      <p:sp>
        <p:nvSpPr>
          <p:cNvPr id="2" name="Tekstvak 1">
            <a:extLst>
              <a:ext uri="{FF2B5EF4-FFF2-40B4-BE49-F238E27FC236}">
                <a16:creationId xmlns:a16="http://schemas.microsoft.com/office/drawing/2014/main" id="{F25821D6-F6CE-5B52-90E4-41C4C54E7DD5}"/>
              </a:ext>
            </a:extLst>
          </p:cNvPr>
          <p:cNvSpPr txBox="1"/>
          <p:nvPr/>
        </p:nvSpPr>
        <p:spPr>
          <a:xfrm>
            <a:off x="5175538" y="969141"/>
            <a:ext cx="3186787" cy="752115"/>
          </a:xfrm>
          <a:prstGeom prst="rect">
            <a:avLst/>
          </a:prstGeom>
          <a:solidFill>
            <a:schemeClr val="accent3">
              <a:lumMod val="20000"/>
              <a:lumOff val="80000"/>
            </a:schemeClr>
          </a:solidFill>
          <a:ln>
            <a:solidFill>
              <a:schemeClr val="accent3">
                <a:lumMod val="50000"/>
              </a:schemeClr>
            </a:solidFill>
          </a:ln>
        </p:spPr>
        <p:txBody>
          <a:bodyPr wrap="square" rtlCol="0">
            <a:spAutoFit/>
          </a:bodyPr>
          <a:lstStyle/>
          <a:p>
            <a:r>
              <a:rPr lang="nl-NL" sz="1400" dirty="0">
                <a:latin typeface="Verdana" panose="020B0604030504040204" pitchFamily="34" charset="0"/>
                <a:ea typeface="Verdana" panose="020B0604030504040204" pitchFamily="34" charset="0"/>
              </a:rPr>
              <a:t>Deze diagrammen zijn </a:t>
            </a:r>
            <a:r>
              <a:rPr lang="nl-NL" sz="1400" u="sng" dirty="0">
                <a:latin typeface="Verdana" panose="020B0604030504040204" pitchFamily="34" charset="0"/>
                <a:ea typeface="Verdana" panose="020B0604030504040204" pitchFamily="34" charset="0"/>
              </a:rPr>
              <a:t>niet</a:t>
            </a:r>
            <a:r>
              <a:rPr lang="nl-NL" sz="1400" dirty="0">
                <a:latin typeface="Verdana" panose="020B0604030504040204" pitchFamily="34" charset="0"/>
                <a:ea typeface="Verdana" panose="020B0604030504040204" pitchFamily="34" charset="0"/>
              </a:rPr>
              <a:t> bijgewerkt t.o.v. de rapportage na PI21 (Q1 2022)</a:t>
            </a:r>
          </a:p>
        </p:txBody>
      </p:sp>
    </p:spTree>
    <p:extLst>
      <p:ext uri="{BB962C8B-B14F-4D97-AF65-F5344CB8AC3E}">
        <p14:creationId xmlns:p14="http://schemas.microsoft.com/office/powerpoint/2010/main" val="85449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55450" y="172305"/>
            <a:ext cx="7631350" cy="663123"/>
          </a:xfrm>
        </p:spPr>
        <p:txBody>
          <a:bodyPr>
            <a:normAutofit/>
          </a:bodyPr>
          <a:lstStyle/>
          <a:p>
            <a:r>
              <a:rPr lang="nl-NL" sz="2000">
                <a:latin typeface="Verdana" panose="020B0604030504040204" pitchFamily="34" charset="0"/>
                <a:ea typeface="Verdana" panose="020B0604030504040204" pitchFamily="34" charset="0"/>
              </a:rPr>
              <a:t>KPI 2a/2b/2d: Voortgang per mijlpaalmoment</a:t>
            </a:r>
          </a:p>
        </p:txBody>
      </p:sp>
      <p:sp>
        <p:nvSpPr>
          <p:cNvPr id="5" name="Tekstvak 4"/>
          <p:cNvSpPr txBox="1"/>
          <p:nvPr/>
        </p:nvSpPr>
        <p:spPr>
          <a:xfrm>
            <a:off x="513079" y="760996"/>
            <a:ext cx="8035497" cy="3600986"/>
          </a:xfrm>
          <a:prstGeom prst="rect">
            <a:avLst/>
          </a:prstGeom>
          <a:noFill/>
        </p:spPr>
        <p:txBody>
          <a:bodyPr wrap="square" rtlCol="0">
            <a:spAutoFit/>
          </a:bodyPr>
          <a:lstStyle/>
          <a:p>
            <a:r>
              <a:rPr lang="nl-NL" sz="1200" dirty="0">
                <a:latin typeface="Verdana" panose="020B0604030504040204" pitchFamily="34" charset="0"/>
                <a:ea typeface="Verdana" panose="020B0604030504040204" pitchFamily="34" charset="0"/>
              </a:rPr>
              <a:t>In dit overzicht staat de voortgang in termen van DSO-functionaliteiten / </a:t>
            </a:r>
            <a:r>
              <a:rPr lang="nl-NL" sz="1200" dirty="0" err="1">
                <a:latin typeface="Verdana" panose="020B0604030504040204" pitchFamily="34" charset="0"/>
                <a:ea typeface="Verdana" panose="020B0604030504040204" pitchFamily="34" charset="0"/>
              </a:rPr>
              <a:t>capabillities</a:t>
            </a:r>
            <a:r>
              <a:rPr lang="nl-NL" sz="1200" dirty="0">
                <a:latin typeface="Verdana" panose="020B0604030504040204" pitchFamily="34" charset="0"/>
                <a:ea typeface="Verdana" panose="020B0604030504040204" pitchFamily="34" charset="0"/>
              </a:rPr>
              <a:t>, die gerelateerd zijn aan mijlpalen in de </a:t>
            </a:r>
            <a:r>
              <a:rPr lang="nl-NL" sz="1200" dirty="0" err="1">
                <a:latin typeface="Verdana" panose="020B0604030504040204" pitchFamily="34" charset="0"/>
                <a:ea typeface="Verdana" panose="020B0604030504040204" pitchFamily="34" charset="0"/>
              </a:rPr>
              <a:t>roadmap</a:t>
            </a:r>
            <a:r>
              <a:rPr lang="nl-NL" sz="1200" dirty="0">
                <a:latin typeface="Verdana" panose="020B0604030504040204" pitchFamily="34" charset="0"/>
                <a:ea typeface="Verdana" panose="020B0604030504040204" pitchFamily="34" charset="0"/>
              </a:rPr>
              <a:t>, met de verwachte aantallen die gereed zijn per mijlpaal (Q2 2022)</a:t>
            </a:r>
          </a:p>
          <a:p>
            <a:endParaRPr lang="nl-NL" sz="1200" dirty="0">
              <a:latin typeface="Verdana" panose="020B0604030504040204" pitchFamily="34" charset="0"/>
              <a:ea typeface="Verdana" panose="020B0604030504040204" pitchFamily="34" charset="0"/>
            </a:endParaRPr>
          </a:p>
          <a:p>
            <a:r>
              <a:rPr lang="nl-NL" sz="1200" i="1" dirty="0">
                <a:latin typeface="Verdana" panose="020B0604030504040204" pitchFamily="34" charset="0"/>
                <a:ea typeface="Verdana" panose="020B0604030504040204" pitchFamily="34" charset="0"/>
              </a:rPr>
              <a:t>Voortgang in termen van DSO-functionaliteiten stand per Q2 2022 (1-7-2022): </a:t>
            </a:r>
          </a:p>
          <a:p>
            <a:pPr marL="742950" lvl="1" indent="-285750">
              <a:buFont typeface="Arial" panose="020B0604020202020204" pitchFamily="34" charset="0"/>
              <a:buChar char="•"/>
            </a:pPr>
            <a:r>
              <a:rPr lang="nl-NL" sz="1000" dirty="0">
                <a:latin typeface="Verdana" panose="020B0604030504040204" pitchFamily="34" charset="0"/>
                <a:ea typeface="Verdana" panose="020B0604030504040204" pitchFamily="34" charset="0"/>
              </a:rPr>
              <a:t>Tonen programma is gereed</a:t>
            </a:r>
          </a:p>
          <a:p>
            <a:pPr marL="742950" lvl="1" indent="-285750">
              <a:buFont typeface="Arial" panose="020B0604020202020204" pitchFamily="34" charset="0"/>
              <a:buChar char="•"/>
            </a:pPr>
            <a:r>
              <a:rPr lang="nl-NL" sz="1000" dirty="0">
                <a:latin typeface="Verdana" panose="020B0604030504040204" pitchFamily="34" charset="0"/>
                <a:ea typeface="Verdana" panose="020B0604030504040204" pitchFamily="34" charset="0"/>
              </a:rPr>
              <a:t>Doorleveren tonen kennisgeving afwijkvergunning is geautomatiseerd in PI-22</a:t>
            </a:r>
          </a:p>
          <a:p>
            <a:pPr marL="742950" lvl="1" indent="-285750">
              <a:buFont typeface="Arial" panose="020B0604020202020204" pitchFamily="34" charset="0"/>
              <a:buChar char="•"/>
            </a:pPr>
            <a:r>
              <a:rPr lang="nl-NL" sz="1000" dirty="0">
                <a:latin typeface="Verdana" panose="020B0604030504040204" pitchFamily="34" charset="0"/>
                <a:ea typeface="Verdana" panose="020B0604030504040204" pitchFamily="34" charset="0"/>
              </a:rPr>
              <a:t>Tonen ontwerp in Viewers DSO moet nog door een </a:t>
            </a:r>
            <a:r>
              <a:rPr lang="nl-NL" sz="1000" dirty="0" err="1">
                <a:latin typeface="Verdana" panose="020B0604030504040204" pitchFamily="34" charset="0"/>
                <a:ea typeface="Verdana" panose="020B0604030504040204" pitchFamily="34" charset="0"/>
              </a:rPr>
              <a:t>hardeningsproces</a:t>
            </a:r>
            <a:r>
              <a:rPr lang="nl-NL" sz="1000" dirty="0">
                <a:latin typeface="Verdana" panose="020B0604030504040204" pitchFamily="34" charset="0"/>
                <a:ea typeface="Verdana" panose="020B0604030504040204" pitchFamily="34" charset="0"/>
              </a:rPr>
              <a:t>. Dit was gepland voor PI-22, maar door tegenvallende inspanning op met name tijdreizen is dat niet afgerond. Dit wordt in PI-23 opgepakt. </a:t>
            </a:r>
          </a:p>
          <a:p>
            <a:pPr marL="742950" lvl="1" indent="-285750">
              <a:buFont typeface="Arial" panose="020B0604020202020204" pitchFamily="34" charset="0"/>
              <a:buChar char="•"/>
            </a:pPr>
            <a:r>
              <a:rPr lang="nl-NL" sz="1000" dirty="0">
                <a:latin typeface="Verdana" panose="020B0604030504040204" pitchFamily="34" charset="0"/>
                <a:ea typeface="Verdana" panose="020B0604030504040204" pitchFamily="34" charset="0"/>
              </a:rPr>
              <a:t>Tijdreizen langs parameters </a:t>
            </a:r>
            <a:r>
              <a:rPr lang="nl-NL" sz="1000" dirty="0" err="1">
                <a:latin typeface="Verdana" panose="020B0604030504040204" pitchFamily="34" charset="0"/>
                <a:ea typeface="Verdana" panose="020B0604030504040204" pitchFamily="34" charset="0"/>
              </a:rPr>
              <a:t>inWerkingOp</a:t>
            </a:r>
            <a:r>
              <a:rPr lang="nl-NL" sz="1000" dirty="0">
                <a:latin typeface="Verdana" panose="020B0604030504040204" pitchFamily="34" charset="0"/>
                <a:ea typeface="Verdana" panose="020B0604030504040204" pitchFamily="34" charset="0"/>
              </a:rPr>
              <a:t> en </a:t>
            </a:r>
            <a:r>
              <a:rPr lang="nl-NL" sz="1000" dirty="0" err="1">
                <a:latin typeface="Verdana" panose="020B0604030504040204" pitchFamily="34" charset="0"/>
                <a:ea typeface="Verdana" panose="020B0604030504040204" pitchFamily="34" charset="0"/>
              </a:rPr>
              <a:t>geldigOp</a:t>
            </a:r>
            <a:r>
              <a:rPr lang="nl-NL" sz="1000" dirty="0">
                <a:latin typeface="Verdana" panose="020B0604030504040204" pitchFamily="34" charset="0"/>
                <a:ea typeface="Verdana" panose="020B0604030504040204" pitchFamily="34" charset="0"/>
              </a:rPr>
              <a:t> en koppelvlak LVBB - OZON m.b.t. toestand is opgeleverd en werkend in de Viewer Regels op de Kaart. In begin PI-23 wordt dit ook verwerkt in het prototype en de viewer Document op Kaart. </a:t>
            </a:r>
          </a:p>
          <a:p>
            <a:pPr marL="742950" lvl="1" indent="-285750">
              <a:buFont typeface="Arial" panose="020B0604020202020204" pitchFamily="34" charset="0"/>
              <a:buChar char="•"/>
            </a:pPr>
            <a:r>
              <a:rPr lang="nl-NL" sz="1000" dirty="0">
                <a:latin typeface="Verdana" panose="020B0604030504040204" pitchFamily="34" charset="0"/>
                <a:ea typeface="Verdana" panose="020B0604030504040204" pitchFamily="34" charset="0"/>
              </a:rPr>
              <a:t>Downloadservice is in MVP opgeleverd, </a:t>
            </a:r>
            <a:r>
              <a:rPr lang="nl-NL" sz="1000" dirty="0" err="1">
                <a:latin typeface="Verdana" panose="020B0604030504040204" pitchFamily="34" charset="0"/>
                <a:ea typeface="Verdana" panose="020B0604030504040204" pitchFamily="34" charset="0"/>
              </a:rPr>
              <a:t>doorontwikkeling</a:t>
            </a:r>
            <a:r>
              <a:rPr lang="nl-NL" sz="1000" dirty="0">
                <a:latin typeface="Verdana" panose="020B0604030504040204" pitchFamily="34" charset="0"/>
                <a:ea typeface="Verdana" panose="020B0604030504040204" pitchFamily="34" charset="0"/>
              </a:rPr>
              <a:t> richting toevoeging </a:t>
            </a:r>
            <a:r>
              <a:rPr lang="nl-NL" sz="1000" dirty="0" err="1">
                <a:latin typeface="Verdana" panose="020B0604030504040204" pitchFamily="34" charset="0"/>
                <a:ea typeface="Verdana" panose="020B0604030504040204" pitchFamily="34" charset="0"/>
              </a:rPr>
              <a:t>GIO’s</a:t>
            </a:r>
            <a:r>
              <a:rPr lang="nl-NL" sz="1000" dirty="0">
                <a:latin typeface="Verdana" panose="020B0604030504040204" pitchFamily="34" charset="0"/>
                <a:ea typeface="Verdana" panose="020B0604030504040204" pitchFamily="34" charset="0"/>
              </a:rPr>
              <a:t> wordt in PI-23 opgepakt en als er tijd is, wordt er ook aan verschillende versies opvragen gewerkt. </a:t>
            </a:r>
          </a:p>
          <a:p>
            <a:pPr marL="742950" lvl="1" indent="-285750">
              <a:buFont typeface="Arial" panose="020B0604020202020204" pitchFamily="34" charset="0"/>
              <a:buChar char="•"/>
            </a:pPr>
            <a:r>
              <a:rPr lang="nl-NL" sz="1000" dirty="0">
                <a:latin typeface="Verdana" panose="020B0604030504040204" pitchFamily="34" charset="0"/>
                <a:ea typeface="Verdana" panose="020B0604030504040204" pitchFamily="34" charset="0"/>
              </a:rPr>
              <a:t>Projectbesluit 3.0.0 ligt voor aan OGB ter bestuurlijke vaststelling. Deze versie werkt in het DSO. Er zijn nog wel een aantal bevindingen waarvan bekeken moet worden wanneer deze kunnen worden opgepakt. </a:t>
            </a:r>
          </a:p>
          <a:p>
            <a:pPr marL="742950" lvl="1" indent="-285750">
              <a:buFont typeface="Arial" panose="020B0604020202020204" pitchFamily="34" charset="0"/>
              <a:buChar char="•"/>
            </a:pPr>
            <a:r>
              <a:rPr lang="nl-NL" sz="1000" dirty="0">
                <a:latin typeface="Verdana" panose="020B0604030504040204" pitchFamily="34" charset="0"/>
                <a:ea typeface="Verdana" panose="020B0604030504040204" pitchFamily="34" charset="0"/>
              </a:rPr>
              <a:t>In planketen is met name gewerkt aan de robuustheid van de aanleverketen. De uitleverketen is onderwerp in PI-23. </a:t>
            </a:r>
          </a:p>
          <a:p>
            <a:pPr marL="742950" lvl="1" indent="-285750">
              <a:buFont typeface="Arial" panose="020B0604020202020204" pitchFamily="34" charset="0"/>
              <a:buChar char="•"/>
            </a:pPr>
            <a:r>
              <a:rPr lang="nl-NL" sz="1000" dirty="0">
                <a:latin typeface="Verdana" panose="020B0604030504040204" pitchFamily="34" charset="0"/>
                <a:ea typeface="Verdana" panose="020B0604030504040204" pitchFamily="34" charset="0"/>
              </a:rPr>
              <a:t>Documentviewer: wijzigingsdocumenten en ontwerpbesluiten, legenda, aangepaste landingspagina zijn gerealiseerd in PI-22. Verder is er aandacht besteedt aan UX verbeteringen. </a:t>
            </a:r>
          </a:p>
          <a:p>
            <a:pPr marL="742950" lvl="1" indent="-285750">
              <a:buFont typeface="Arial" panose="020B0604020202020204" pitchFamily="34" charset="0"/>
              <a:buChar char="•"/>
            </a:pPr>
            <a:r>
              <a:rPr lang="nl-NL" sz="1000" dirty="0">
                <a:latin typeface="Verdana" panose="020B0604030504040204" pitchFamily="34" charset="0"/>
                <a:ea typeface="Verdana" panose="020B0604030504040204" pitchFamily="34" charset="0"/>
              </a:rPr>
              <a:t>Conform doelen PI-22 is door teams veel tijd besteedt aan het verbeteren van robuustheid, performance, ondersteuning oefenen, ketentesten en oplossen van bevindingen. Hierbij wordt constant bekeken wat het meest urgent is om op te pakken. De resultaten daarvan zijn vastgelegd in de validatierapporten.  </a:t>
            </a:r>
          </a:p>
        </p:txBody>
      </p:sp>
    </p:spTree>
    <p:extLst>
      <p:ext uri="{BB962C8B-B14F-4D97-AF65-F5344CB8AC3E}">
        <p14:creationId xmlns:p14="http://schemas.microsoft.com/office/powerpoint/2010/main" val="185589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8361" y="51803"/>
            <a:ext cx="7631350" cy="798802"/>
          </a:xfrm>
        </p:spPr>
        <p:txBody>
          <a:bodyPr>
            <a:normAutofit/>
          </a:bodyPr>
          <a:lstStyle/>
          <a:p>
            <a:r>
              <a:rPr lang="nl-NL" sz="2000" dirty="0">
                <a:latin typeface="Verdana" panose="020B0604030504040204" pitchFamily="34" charset="0"/>
                <a:ea typeface="Verdana" panose="020B0604030504040204" pitchFamily="34" charset="0"/>
              </a:rPr>
              <a:t>KPI 2a/2b/2d: Voortgang per mijlpaalmoment</a:t>
            </a:r>
            <a:br>
              <a:rPr lang="nl-NL" sz="2000" dirty="0">
                <a:latin typeface="Verdana" panose="020B0604030504040204" pitchFamily="34" charset="0"/>
                <a:ea typeface="Verdana" panose="020B0604030504040204" pitchFamily="34" charset="0"/>
              </a:rPr>
            </a:br>
            <a:r>
              <a:rPr lang="nl-NL" sz="1200" b="0" i="1" dirty="0">
                <a:latin typeface="Verdana" panose="020B0604030504040204" pitchFamily="34" charset="0"/>
                <a:ea typeface="Verdana" panose="020B0604030504040204" pitchFamily="34" charset="0"/>
              </a:rPr>
              <a:t>Verschuivingen tussen huidige planning en prognose IWT-niveau per Q1 2022 (geen updates beschikbaar, wordt niet meer bijgehouden)</a:t>
            </a:r>
            <a:endParaRPr lang="nl-NL" sz="1600" b="0" dirty="0">
              <a:latin typeface="Verdana" panose="020B0604030504040204" pitchFamily="34" charset="0"/>
              <a:ea typeface="Verdana" panose="020B0604030504040204" pitchFamily="34" charset="0"/>
            </a:endParaRPr>
          </a:p>
        </p:txBody>
      </p:sp>
      <p:pic>
        <p:nvPicPr>
          <p:cNvPr id="9" name="Afbeelding 8" descr="Afbeelding met tafel&#10;&#10;Automatisch gegenereerde beschrijving">
            <a:extLst>
              <a:ext uri="{FF2B5EF4-FFF2-40B4-BE49-F238E27FC236}">
                <a16:creationId xmlns:a16="http://schemas.microsoft.com/office/drawing/2014/main" id="{0E54F0D9-1957-489F-A248-0E0CAB88BA27}"/>
              </a:ext>
            </a:extLst>
          </p:cNvPr>
          <p:cNvPicPr>
            <a:picLocks noChangeAspect="1"/>
          </p:cNvPicPr>
          <p:nvPr/>
        </p:nvPicPr>
        <p:blipFill>
          <a:blip r:embed="rId2"/>
          <a:stretch>
            <a:fillRect/>
          </a:stretch>
        </p:blipFill>
        <p:spPr>
          <a:xfrm>
            <a:off x="256347" y="753279"/>
            <a:ext cx="8631306" cy="2205615"/>
          </a:xfrm>
          <a:prstGeom prst="rect">
            <a:avLst/>
          </a:prstGeom>
        </p:spPr>
      </p:pic>
      <p:pic>
        <p:nvPicPr>
          <p:cNvPr id="11" name="Afbeelding 10">
            <a:extLst>
              <a:ext uri="{FF2B5EF4-FFF2-40B4-BE49-F238E27FC236}">
                <a16:creationId xmlns:a16="http://schemas.microsoft.com/office/drawing/2014/main" id="{B5E2E049-7664-4920-959F-837688BBA8DF}"/>
              </a:ext>
            </a:extLst>
          </p:cNvPr>
          <p:cNvPicPr>
            <a:picLocks noChangeAspect="1"/>
          </p:cNvPicPr>
          <p:nvPr/>
        </p:nvPicPr>
        <p:blipFill>
          <a:blip r:embed="rId3"/>
          <a:stretch>
            <a:fillRect/>
          </a:stretch>
        </p:blipFill>
        <p:spPr>
          <a:xfrm>
            <a:off x="1611694" y="3003344"/>
            <a:ext cx="5759746" cy="4000706"/>
          </a:xfrm>
          <a:prstGeom prst="rect">
            <a:avLst/>
          </a:prstGeom>
        </p:spPr>
      </p:pic>
    </p:spTree>
    <p:extLst>
      <p:ext uri="{BB962C8B-B14F-4D97-AF65-F5344CB8AC3E}">
        <p14:creationId xmlns:p14="http://schemas.microsoft.com/office/powerpoint/2010/main" val="2538167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55450" y="172305"/>
            <a:ext cx="7631350" cy="663123"/>
          </a:xfrm>
        </p:spPr>
        <p:txBody>
          <a:bodyPr>
            <a:normAutofit/>
          </a:bodyPr>
          <a:lstStyle/>
          <a:p>
            <a:r>
              <a:rPr lang="nl-NL" sz="2000" dirty="0">
                <a:latin typeface="Verdana" panose="020B0604030504040204" pitchFamily="34" charset="0"/>
                <a:ea typeface="Verdana" panose="020B0604030504040204" pitchFamily="34" charset="0"/>
              </a:rPr>
              <a:t>Realisatie op basis van de planning PI-22 </a:t>
            </a:r>
            <a:endParaRPr lang="nl-NL" sz="1600" b="0" dirty="0">
              <a:latin typeface="Verdana" panose="020B0604030504040204" pitchFamily="34" charset="0"/>
              <a:ea typeface="Verdana" panose="020B0604030504040204" pitchFamily="34" charset="0"/>
            </a:endParaRPr>
          </a:p>
        </p:txBody>
      </p:sp>
      <p:sp>
        <p:nvSpPr>
          <p:cNvPr id="5" name="Tekstvak 4">
            <a:extLst>
              <a:ext uri="{FF2B5EF4-FFF2-40B4-BE49-F238E27FC236}">
                <a16:creationId xmlns:a16="http://schemas.microsoft.com/office/drawing/2014/main" id="{736E8268-DEBF-46CF-8C4D-D93EC466CC84}"/>
              </a:ext>
            </a:extLst>
          </p:cNvPr>
          <p:cNvSpPr txBox="1"/>
          <p:nvPr/>
        </p:nvSpPr>
        <p:spPr>
          <a:xfrm>
            <a:off x="160867" y="835428"/>
            <a:ext cx="8923866" cy="5509200"/>
          </a:xfrm>
          <a:prstGeom prst="rect">
            <a:avLst/>
          </a:prstGeom>
          <a:noFill/>
        </p:spPr>
        <p:txBody>
          <a:bodyPr wrap="square" rtlCol="0">
            <a:spAutoFit/>
          </a:bodyPr>
          <a:lstStyle/>
          <a:p>
            <a:r>
              <a:rPr lang="nl-NL" sz="1200" dirty="0">
                <a:latin typeface="Verdana" panose="020B0604030504040204" pitchFamily="34" charset="0"/>
                <a:ea typeface="Verdana" panose="020B0604030504040204" pitchFamily="34" charset="0"/>
              </a:rPr>
              <a:t>Onderstaande tabel geeft overzicht van de </a:t>
            </a:r>
            <a:r>
              <a:rPr lang="nl-NL" sz="1200" dirty="0" err="1">
                <a:latin typeface="Verdana" panose="020B0604030504040204" pitchFamily="34" charset="0"/>
                <a:ea typeface="Verdana" panose="020B0604030504040204" pitchFamily="34" charset="0"/>
              </a:rPr>
              <a:t>velocity</a:t>
            </a:r>
            <a:r>
              <a:rPr lang="nl-NL" sz="1200" dirty="0">
                <a:latin typeface="Verdana" panose="020B0604030504040204" pitchFamily="34" charset="0"/>
                <a:ea typeface="Verdana" panose="020B0604030504040204" pitchFamily="34" charset="0"/>
              </a:rPr>
              <a:t> en realisatie t.o.v. de planning vanuit de </a:t>
            </a:r>
            <a:r>
              <a:rPr lang="nl-NL" sz="1200" dirty="0" err="1">
                <a:latin typeface="Verdana" panose="020B0604030504040204" pitchFamily="34" charset="0"/>
                <a:ea typeface="Verdana" panose="020B0604030504040204" pitchFamily="34" charset="0"/>
              </a:rPr>
              <a:t>backlog</a:t>
            </a:r>
            <a:r>
              <a:rPr lang="nl-NL" sz="1200" dirty="0">
                <a:latin typeface="Verdana" panose="020B0604030504040204" pitchFamily="34" charset="0"/>
                <a:ea typeface="Verdana" panose="020B0604030504040204" pitchFamily="34" charset="0"/>
              </a:rPr>
              <a:t>.</a:t>
            </a:r>
          </a:p>
          <a:p>
            <a:endParaRPr lang="nl-NL" sz="800" i="1" dirty="0">
              <a:latin typeface="Verdana" panose="020B0604030504040204" pitchFamily="34" charset="0"/>
              <a:ea typeface="Verdana" panose="020B0604030504040204" pitchFamily="34" charset="0"/>
            </a:endParaRPr>
          </a:p>
          <a:p>
            <a:endParaRPr lang="nl-NL" sz="800" i="1" dirty="0">
              <a:latin typeface="Verdana" panose="020B0604030504040204" pitchFamily="34" charset="0"/>
              <a:ea typeface="Verdana" panose="020B0604030504040204" pitchFamily="34" charset="0"/>
            </a:endParaRPr>
          </a:p>
          <a:p>
            <a:r>
              <a:rPr lang="nl-NL" sz="800" i="1" dirty="0">
                <a:latin typeface="Verdana" panose="020B0604030504040204" pitchFamily="34" charset="0"/>
                <a:ea typeface="Verdana" panose="020B0604030504040204" pitchFamily="34" charset="0"/>
              </a:rPr>
              <a:t>Aantal geplande en gerealiseerde features per team PI22 </a:t>
            </a:r>
            <a:r>
              <a:rPr lang="nl-NL" sz="800" i="1" dirty="0" err="1">
                <a:latin typeface="Verdana" panose="020B0604030504040204" pitchFamily="34" charset="0"/>
                <a:ea typeface="Verdana" panose="020B0604030504040204" pitchFamily="34" charset="0"/>
              </a:rPr>
              <a:t>vs</a:t>
            </a:r>
            <a:r>
              <a:rPr lang="nl-NL" sz="800" i="1" dirty="0">
                <a:latin typeface="Verdana" panose="020B0604030504040204" pitchFamily="34" charset="0"/>
                <a:ea typeface="Verdana" panose="020B0604030504040204" pitchFamily="34" charset="0"/>
              </a:rPr>
              <a:t> PI21 relatief      		Aantal geplande en gerealiseerde features per team PI22 </a:t>
            </a:r>
            <a:r>
              <a:rPr lang="nl-NL" sz="800" i="1" dirty="0" err="1">
                <a:latin typeface="Verdana" panose="020B0604030504040204" pitchFamily="34" charset="0"/>
                <a:ea typeface="Verdana" panose="020B0604030504040204" pitchFamily="34" charset="0"/>
              </a:rPr>
              <a:t>vs</a:t>
            </a:r>
            <a:r>
              <a:rPr lang="nl-NL" sz="800" i="1" dirty="0">
                <a:latin typeface="Verdana" panose="020B0604030504040204" pitchFamily="34" charset="0"/>
                <a:ea typeface="Verdana" panose="020B0604030504040204" pitchFamily="34" charset="0"/>
              </a:rPr>
              <a:t> PI21 absoluut      </a:t>
            </a:r>
          </a:p>
          <a:p>
            <a:r>
              <a:rPr lang="nl-NL" sz="800" i="1" dirty="0">
                <a:latin typeface="Verdana" panose="020B0604030504040204" pitchFamily="34" charset="0"/>
                <a:ea typeface="Verdana" panose="020B0604030504040204" pitchFamily="34" charset="0"/>
              </a:rPr>
              <a:t>	</a:t>
            </a: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8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p:txBody>
      </p:sp>
      <p:graphicFrame>
        <p:nvGraphicFramePr>
          <p:cNvPr id="6" name="Tabel 5">
            <a:extLst>
              <a:ext uri="{FF2B5EF4-FFF2-40B4-BE49-F238E27FC236}">
                <a16:creationId xmlns:a16="http://schemas.microsoft.com/office/drawing/2014/main" id="{3F7724D2-575C-68C4-A732-F2E73E52FBAA}"/>
              </a:ext>
            </a:extLst>
          </p:cNvPr>
          <p:cNvGraphicFramePr>
            <a:graphicFrameLocks noGrp="1"/>
          </p:cNvGraphicFramePr>
          <p:nvPr>
            <p:extLst>
              <p:ext uri="{D42A27DB-BD31-4B8C-83A1-F6EECF244321}">
                <p14:modId xmlns:p14="http://schemas.microsoft.com/office/powerpoint/2010/main" val="2578759549"/>
              </p:ext>
            </p:extLst>
          </p:nvPr>
        </p:nvGraphicFramePr>
        <p:xfrm>
          <a:off x="4743452" y="1595969"/>
          <a:ext cx="4239681" cy="3040940"/>
        </p:xfrm>
        <a:graphic>
          <a:graphicData uri="http://schemas.openxmlformats.org/drawingml/2006/table">
            <a:tbl>
              <a:tblPr>
                <a:tableStyleId>{5C22544A-7EE6-4342-B048-85BDC9FD1C3A}</a:tableStyleId>
              </a:tblPr>
              <a:tblGrid>
                <a:gridCol w="1089639">
                  <a:extLst>
                    <a:ext uri="{9D8B030D-6E8A-4147-A177-3AD203B41FA5}">
                      <a16:colId xmlns:a16="http://schemas.microsoft.com/office/drawing/2014/main" val="2868237739"/>
                    </a:ext>
                  </a:extLst>
                </a:gridCol>
                <a:gridCol w="525007">
                  <a:extLst>
                    <a:ext uri="{9D8B030D-6E8A-4147-A177-3AD203B41FA5}">
                      <a16:colId xmlns:a16="http://schemas.microsoft.com/office/drawing/2014/main" val="4206995155"/>
                    </a:ext>
                  </a:extLst>
                </a:gridCol>
                <a:gridCol w="525007">
                  <a:extLst>
                    <a:ext uri="{9D8B030D-6E8A-4147-A177-3AD203B41FA5}">
                      <a16:colId xmlns:a16="http://schemas.microsoft.com/office/drawing/2014/main" val="1724652751"/>
                    </a:ext>
                  </a:extLst>
                </a:gridCol>
                <a:gridCol w="525007">
                  <a:extLst>
                    <a:ext uri="{9D8B030D-6E8A-4147-A177-3AD203B41FA5}">
                      <a16:colId xmlns:a16="http://schemas.microsoft.com/office/drawing/2014/main" val="634622598"/>
                    </a:ext>
                  </a:extLst>
                </a:gridCol>
                <a:gridCol w="525007">
                  <a:extLst>
                    <a:ext uri="{9D8B030D-6E8A-4147-A177-3AD203B41FA5}">
                      <a16:colId xmlns:a16="http://schemas.microsoft.com/office/drawing/2014/main" val="2864567651"/>
                    </a:ext>
                  </a:extLst>
                </a:gridCol>
                <a:gridCol w="525007">
                  <a:extLst>
                    <a:ext uri="{9D8B030D-6E8A-4147-A177-3AD203B41FA5}">
                      <a16:colId xmlns:a16="http://schemas.microsoft.com/office/drawing/2014/main" val="1010337247"/>
                    </a:ext>
                  </a:extLst>
                </a:gridCol>
                <a:gridCol w="525007">
                  <a:extLst>
                    <a:ext uri="{9D8B030D-6E8A-4147-A177-3AD203B41FA5}">
                      <a16:colId xmlns:a16="http://schemas.microsoft.com/office/drawing/2014/main" val="2560520645"/>
                    </a:ext>
                  </a:extLst>
                </a:gridCol>
              </a:tblGrid>
              <a:tr h="205182">
                <a:tc>
                  <a:txBody>
                    <a:bodyPr/>
                    <a:lstStyle/>
                    <a:p>
                      <a:pPr algn="l" fontAlgn="b"/>
                      <a:r>
                        <a:rPr lang="nl-NL" sz="1000" u="none" strike="noStrike" dirty="0">
                          <a:effectLst/>
                        </a:rPr>
                        <a:t> </a:t>
                      </a:r>
                      <a:endParaRPr lang="nl-NL" sz="10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dirty="0">
                          <a:effectLst/>
                        </a:rPr>
                        <a:t>PI 21</a:t>
                      </a:r>
                      <a:endParaRPr lang="nl-NL" sz="10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 </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 </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PI 22</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 </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 </a:t>
                      </a:r>
                      <a:endParaRPr lang="nl-NL" sz="1000" b="1"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10307116"/>
                  </a:ext>
                </a:extLst>
              </a:tr>
              <a:tr h="373574">
                <a:tc>
                  <a:txBody>
                    <a:bodyPr/>
                    <a:lstStyle/>
                    <a:p>
                      <a:pPr algn="l" fontAlgn="b"/>
                      <a:r>
                        <a:rPr lang="nl-NL" sz="1000" u="none" strike="noStrike" dirty="0">
                          <a:effectLst/>
                        </a:rPr>
                        <a:t>Team</a:t>
                      </a:r>
                      <a:endParaRPr lang="nl-NL" sz="10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Planning</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Velocity</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Realisatie</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Planning</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Velocity</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Realisatie</a:t>
                      </a:r>
                      <a:endParaRPr lang="nl-NL" sz="1000" b="1"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063475640"/>
                  </a:ext>
                </a:extLst>
              </a:tr>
              <a:tr h="205182">
                <a:tc>
                  <a:txBody>
                    <a:bodyPr/>
                    <a:lstStyle/>
                    <a:p>
                      <a:pPr algn="l" fontAlgn="b"/>
                      <a:r>
                        <a:rPr lang="nl-NL" sz="1000" u="none" strike="noStrike">
                          <a:effectLst/>
                        </a:rPr>
                        <a:t>PR02</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13</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13</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11</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13</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007757780"/>
                  </a:ext>
                </a:extLst>
              </a:tr>
              <a:tr h="205182">
                <a:tc>
                  <a:txBody>
                    <a:bodyPr/>
                    <a:lstStyle/>
                    <a:p>
                      <a:pPr algn="l" fontAlgn="b"/>
                      <a:r>
                        <a:rPr lang="nl-NL" sz="1000" u="none" strike="noStrike">
                          <a:effectLst/>
                        </a:rPr>
                        <a:t>PR06</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11</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7</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6</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6</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179159170"/>
                  </a:ext>
                </a:extLst>
              </a:tr>
              <a:tr h="205182">
                <a:tc>
                  <a:txBody>
                    <a:bodyPr/>
                    <a:lstStyle/>
                    <a:p>
                      <a:pPr algn="l" fontAlgn="b"/>
                      <a:r>
                        <a:rPr lang="nl-NL" sz="1000" u="none" strike="noStrike">
                          <a:effectLst/>
                        </a:rPr>
                        <a:t>PR12-G</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8</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6</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14</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6</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12</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191107137"/>
                  </a:ext>
                </a:extLst>
              </a:tr>
              <a:tr h="205182">
                <a:tc>
                  <a:txBody>
                    <a:bodyPr/>
                    <a:lstStyle/>
                    <a:p>
                      <a:pPr algn="l" fontAlgn="b"/>
                      <a:r>
                        <a:rPr lang="nl-NL" sz="1000" u="none" strike="noStrike">
                          <a:effectLst/>
                        </a:rPr>
                        <a:t>PR12-V</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16</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7</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dirty="0">
                          <a:effectLst/>
                        </a:rPr>
                        <a:t>7</a:t>
                      </a:r>
                      <a:endParaRPr lang="nl-NL" sz="10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21</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7</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7</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681812259"/>
                  </a:ext>
                </a:extLst>
              </a:tr>
              <a:tr h="205182">
                <a:tc>
                  <a:txBody>
                    <a:bodyPr/>
                    <a:lstStyle/>
                    <a:p>
                      <a:pPr algn="l" fontAlgn="b"/>
                      <a:r>
                        <a:rPr lang="nl-NL" sz="1000" u="none" strike="noStrike">
                          <a:effectLst/>
                        </a:rPr>
                        <a:t>PR13-U</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11</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7</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dirty="0">
                          <a:effectLst/>
                        </a:rPr>
                        <a:t>13</a:t>
                      </a:r>
                      <a:endParaRPr lang="nl-NL" sz="10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14</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282281294"/>
                  </a:ext>
                </a:extLst>
              </a:tr>
              <a:tr h="205182">
                <a:tc>
                  <a:txBody>
                    <a:bodyPr/>
                    <a:lstStyle/>
                    <a:p>
                      <a:pPr algn="l" fontAlgn="b"/>
                      <a:r>
                        <a:rPr lang="nl-NL" sz="1000" u="none" strike="noStrike">
                          <a:effectLst/>
                        </a:rPr>
                        <a:t>PR16</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6</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4</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dirty="0">
                          <a:effectLst/>
                        </a:rPr>
                        <a:t>9</a:t>
                      </a:r>
                      <a:endParaRPr lang="nl-NL" sz="10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6</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7</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315098790"/>
                  </a:ext>
                </a:extLst>
              </a:tr>
              <a:tr h="205182">
                <a:tc>
                  <a:txBody>
                    <a:bodyPr/>
                    <a:lstStyle/>
                    <a:p>
                      <a:pPr algn="l" fontAlgn="b"/>
                      <a:r>
                        <a:rPr lang="nl-NL" sz="1000" u="none" strike="noStrike">
                          <a:effectLst/>
                        </a:rPr>
                        <a:t>PR2905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7</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12</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dirty="0">
                          <a:effectLst/>
                        </a:rPr>
                        <a:t>6</a:t>
                      </a:r>
                      <a:endParaRPr lang="nl-NL" sz="10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8</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6</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553633070"/>
                  </a:ext>
                </a:extLst>
              </a:tr>
              <a:tr h="205182">
                <a:tc>
                  <a:txBody>
                    <a:bodyPr/>
                    <a:lstStyle/>
                    <a:p>
                      <a:pPr algn="l" fontAlgn="b"/>
                      <a:r>
                        <a:rPr lang="nl-NL" sz="1000" u="none" strike="noStrike">
                          <a:effectLst/>
                        </a:rPr>
                        <a:t>PR30</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37</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33</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37</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45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dirty="0">
                          <a:effectLst/>
                        </a:rPr>
                        <a:t>32</a:t>
                      </a:r>
                      <a:endParaRPr lang="nl-NL" sz="10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38</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09941348"/>
                  </a:ext>
                </a:extLst>
              </a:tr>
              <a:tr h="205182">
                <a:tc>
                  <a:txBody>
                    <a:bodyPr/>
                    <a:lstStyle/>
                    <a:p>
                      <a:pPr algn="l" fontAlgn="b"/>
                      <a:r>
                        <a:rPr lang="nl-NL" sz="1000" u="none" strike="noStrike">
                          <a:effectLst/>
                        </a:rPr>
                        <a:t>PR31</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16</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11</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16</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dirty="0">
                          <a:effectLst/>
                        </a:rPr>
                        <a:t>11</a:t>
                      </a:r>
                      <a:endParaRPr lang="nl-NL" sz="10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11</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840156300"/>
                  </a:ext>
                </a:extLst>
              </a:tr>
              <a:tr h="205182">
                <a:tc>
                  <a:txBody>
                    <a:bodyPr/>
                    <a:lstStyle/>
                    <a:p>
                      <a:pPr algn="l" fontAlgn="b"/>
                      <a:r>
                        <a:rPr lang="nl-NL" sz="1000" u="none" strike="noStrike">
                          <a:effectLst/>
                        </a:rPr>
                        <a:t>PR33</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33</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28</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30</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36</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28</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34</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57012199"/>
                  </a:ext>
                </a:extLst>
              </a:tr>
              <a:tr h="205182">
                <a:tc>
                  <a:txBody>
                    <a:bodyPr/>
                    <a:lstStyle/>
                    <a:p>
                      <a:pPr algn="l" fontAlgn="b"/>
                      <a:r>
                        <a:rPr lang="nl-NL" sz="1000" u="none" strike="noStrike">
                          <a:effectLst/>
                        </a:rPr>
                        <a:t>PR34</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17</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19</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17</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17</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17</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dirty="0">
                          <a:effectLst/>
                        </a:rPr>
                        <a:t>16</a:t>
                      </a:r>
                      <a:endParaRPr lang="nl-NL" sz="1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27783716"/>
                  </a:ext>
                </a:extLst>
              </a:tr>
              <a:tr h="205182">
                <a:tc>
                  <a:txBody>
                    <a:bodyPr/>
                    <a:lstStyle/>
                    <a:p>
                      <a:pPr algn="l" fontAlgn="b"/>
                      <a:r>
                        <a:rPr lang="nl-NL" sz="1000" u="none" strike="noStrike">
                          <a:effectLst/>
                        </a:rPr>
                        <a:t>Totaal</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dirty="0">
                          <a:effectLst/>
                        </a:rPr>
                        <a:t>184</a:t>
                      </a:r>
                      <a:endParaRPr lang="nl-NL" sz="10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142</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152</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207</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137</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dirty="0">
                          <a:effectLst/>
                        </a:rPr>
                        <a:t>164</a:t>
                      </a:r>
                      <a:endParaRPr lang="nl-NL" sz="10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320674574"/>
                  </a:ext>
                </a:extLst>
              </a:tr>
            </a:tbl>
          </a:graphicData>
        </a:graphic>
      </p:graphicFrame>
      <p:graphicFrame>
        <p:nvGraphicFramePr>
          <p:cNvPr id="8" name="Tabel 7">
            <a:extLst>
              <a:ext uri="{FF2B5EF4-FFF2-40B4-BE49-F238E27FC236}">
                <a16:creationId xmlns:a16="http://schemas.microsoft.com/office/drawing/2014/main" id="{2409D3D1-2C03-58D0-7D08-A1E7955F4627}"/>
              </a:ext>
            </a:extLst>
          </p:cNvPr>
          <p:cNvGraphicFramePr>
            <a:graphicFrameLocks noGrp="1"/>
          </p:cNvGraphicFramePr>
          <p:nvPr>
            <p:extLst>
              <p:ext uri="{D42A27DB-BD31-4B8C-83A1-F6EECF244321}">
                <p14:modId xmlns:p14="http://schemas.microsoft.com/office/powerpoint/2010/main" val="3518322988"/>
              </p:ext>
            </p:extLst>
          </p:nvPr>
        </p:nvGraphicFramePr>
        <p:xfrm>
          <a:off x="160867" y="1595968"/>
          <a:ext cx="4239681" cy="3040940"/>
        </p:xfrm>
        <a:graphic>
          <a:graphicData uri="http://schemas.openxmlformats.org/drawingml/2006/table">
            <a:tbl>
              <a:tblPr>
                <a:tableStyleId>{5C22544A-7EE6-4342-B048-85BDC9FD1C3A}</a:tableStyleId>
              </a:tblPr>
              <a:tblGrid>
                <a:gridCol w="1089639">
                  <a:extLst>
                    <a:ext uri="{9D8B030D-6E8A-4147-A177-3AD203B41FA5}">
                      <a16:colId xmlns:a16="http://schemas.microsoft.com/office/drawing/2014/main" val="1992244181"/>
                    </a:ext>
                  </a:extLst>
                </a:gridCol>
                <a:gridCol w="525007">
                  <a:extLst>
                    <a:ext uri="{9D8B030D-6E8A-4147-A177-3AD203B41FA5}">
                      <a16:colId xmlns:a16="http://schemas.microsoft.com/office/drawing/2014/main" val="418929267"/>
                    </a:ext>
                  </a:extLst>
                </a:gridCol>
                <a:gridCol w="525007">
                  <a:extLst>
                    <a:ext uri="{9D8B030D-6E8A-4147-A177-3AD203B41FA5}">
                      <a16:colId xmlns:a16="http://schemas.microsoft.com/office/drawing/2014/main" val="1034258359"/>
                    </a:ext>
                  </a:extLst>
                </a:gridCol>
                <a:gridCol w="525007">
                  <a:extLst>
                    <a:ext uri="{9D8B030D-6E8A-4147-A177-3AD203B41FA5}">
                      <a16:colId xmlns:a16="http://schemas.microsoft.com/office/drawing/2014/main" val="369732107"/>
                    </a:ext>
                  </a:extLst>
                </a:gridCol>
                <a:gridCol w="525007">
                  <a:extLst>
                    <a:ext uri="{9D8B030D-6E8A-4147-A177-3AD203B41FA5}">
                      <a16:colId xmlns:a16="http://schemas.microsoft.com/office/drawing/2014/main" val="1632462519"/>
                    </a:ext>
                  </a:extLst>
                </a:gridCol>
                <a:gridCol w="525007">
                  <a:extLst>
                    <a:ext uri="{9D8B030D-6E8A-4147-A177-3AD203B41FA5}">
                      <a16:colId xmlns:a16="http://schemas.microsoft.com/office/drawing/2014/main" val="4026499234"/>
                    </a:ext>
                  </a:extLst>
                </a:gridCol>
                <a:gridCol w="525007">
                  <a:extLst>
                    <a:ext uri="{9D8B030D-6E8A-4147-A177-3AD203B41FA5}">
                      <a16:colId xmlns:a16="http://schemas.microsoft.com/office/drawing/2014/main" val="1906485163"/>
                    </a:ext>
                  </a:extLst>
                </a:gridCol>
              </a:tblGrid>
              <a:tr h="165203">
                <a:tc>
                  <a:txBody>
                    <a:bodyPr/>
                    <a:lstStyle/>
                    <a:p>
                      <a:pPr algn="l" fontAlgn="b"/>
                      <a:r>
                        <a:rPr lang="nl-NL" sz="1000" u="none" strike="noStrike">
                          <a:effectLst/>
                        </a:rPr>
                        <a:t> </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dirty="0">
                          <a:effectLst/>
                        </a:rPr>
                        <a:t>PI 21</a:t>
                      </a:r>
                      <a:endParaRPr lang="nl-NL" sz="10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 </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 </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PI 22</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 </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dirty="0">
                          <a:effectLst/>
                        </a:rPr>
                        <a:t> </a:t>
                      </a:r>
                      <a:endParaRPr lang="nl-NL" sz="10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020074301"/>
                  </a:ext>
                </a:extLst>
              </a:tr>
              <a:tr h="460329">
                <a:tc>
                  <a:txBody>
                    <a:bodyPr/>
                    <a:lstStyle/>
                    <a:p>
                      <a:pPr algn="l" fontAlgn="b"/>
                      <a:r>
                        <a:rPr lang="nl-NL" sz="1000" u="none" strike="noStrike">
                          <a:effectLst/>
                        </a:rPr>
                        <a:t>Team</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Planning</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Velocity</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Realisatie</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Planning</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Velocity</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Realisatie</a:t>
                      </a:r>
                      <a:endParaRPr lang="nl-NL" sz="1000" b="1"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57085758"/>
                  </a:ext>
                </a:extLst>
              </a:tr>
              <a:tr h="201284">
                <a:tc>
                  <a:txBody>
                    <a:bodyPr/>
                    <a:lstStyle/>
                    <a:p>
                      <a:pPr algn="l" fontAlgn="b"/>
                      <a:r>
                        <a:rPr lang="nl-NL" sz="1000" u="none" strike="noStrike">
                          <a:effectLst/>
                        </a:rPr>
                        <a:t>PR02</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115%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87%</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87%</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136%</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73%</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87%</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898129813"/>
                  </a:ext>
                </a:extLst>
              </a:tr>
              <a:tr h="201284">
                <a:tc>
                  <a:txBody>
                    <a:bodyPr/>
                    <a:lstStyle/>
                    <a:p>
                      <a:pPr algn="l" fontAlgn="b"/>
                      <a:r>
                        <a:rPr lang="nl-NL" sz="1000" u="none" strike="noStrike">
                          <a:effectLst/>
                        </a:rPr>
                        <a:t>PR06</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157%</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64%</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45%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250%</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40%</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40%</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265979466"/>
                  </a:ext>
                </a:extLst>
              </a:tr>
              <a:tr h="201284">
                <a:tc>
                  <a:txBody>
                    <a:bodyPr/>
                    <a:lstStyle/>
                    <a:p>
                      <a:pPr algn="l" fontAlgn="b"/>
                      <a:r>
                        <a:rPr lang="nl-NL" sz="1000" u="none" strike="noStrike">
                          <a:effectLst/>
                        </a:rPr>
                        <a:t>PR12-G</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133%</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75%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63%</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233%</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43%</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86%</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834620059"/>
                  </a:ext>
                </a:extLst>
              </a:tr>
              <a:tr h="201284">
                <a:tc>
                  <a:txBody>
                    <a:bodyPr/>
                    <a:lstStyle/>
                    <a:p>
                      <a:pPr algn="l" fontAlgn="b"/>
                      <a:r>
                        <a:rPr lang="nl-NL" sz="1000" u="none" strike="noStrike">
                          <a:effectLst/>
                        </a:rPr>
                        <a:t>PR12-V</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229%</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44%</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44%</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300%</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33%</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33%</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580239655"/>
                  </a:ext>
                </a:extLst>
              </a:tr>
              <a:tr h="201284">
                <a:tc>
                  <a:txBody>
                    <a:bodyPr/>
                    <a:lstStyle/>
                    <a:p>
                      <a:pPr algn="l" fontAlgn="b"/>
                      <a:r>
                        <a:rPr lang="nl-NL" sz="1000" u="none" strike="noStrike">
                          <a:effectLst/>
                        </a:rPr>
                        <a:t>PR13-U</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220%</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45%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64%</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260%</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38%</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108%</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054038857"/>
                  </a:ext>
                </a:extLst>
              </a:tr>
              <a:tr h="201284">
                <a:tc>
                  <a:txBody>
                    <a:bodyPr/>
                    <a:lstStyle/>
                    <a:p>
                      <a:pPr algn="l" fontAlgn="b"/>
                      <a:r>
                        <a:rPr lang="nl-NL" sz="1000" u="none" strike="noStrike">
                          <a:effectLst/>
                        </a:rPr>
                        <a:t>PR16</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83%</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120%</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80%</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150%</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67%</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78%</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949240469"/>
                  </a:ext>
                </a:extLst>
              </a:tr>
              <a:tr h="201284">
                <a:tc>
                  <a:txBody>
                    <a:bodyPr/>
                    <a:lstStyle/>
                    <a:p>
                      <a:pPr algn="l" fontAlgn="b"/>
                      <a:r>
                        <a:rPr lang="nl-NL" sz="1000" u="none" strike="noStrike">
                          <a:effectLst/>
                        </a:rPr>
                        <a:t>PR2905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214%</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47%</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80%</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75%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133%</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100%</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401019145"/>
                  </a:ext>
                </a:extLst>
              </a:tr>
              <a:tr h="201284">
                <a:tc>
                  <a:txBody>
                    <a:bodyPr/>
                    <a:lstStyle/>
                    <a:p>
                      <a:pPr algn="l" fontAlgn="b"/>
                      <a:r>
                        <a:rPr lang="nl-NL" sz="1000" u="none" strike="noStrike">
                          <a:effectLst/>
                        </a:rPr>
                        <a:t>PR30</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112%</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89%</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100%</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141%</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71%</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84%</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629358799"/>
                  </a:ext>
                </a:extLst>
              </a:tr>
              <a:tr h="201284">
                <a:tc>
                  <a:txBody>
                    <a:bodyPr/>
                    <a:lstStyle/>
                    <a:p>
                      <a:pPr algn="l" fontAlgn="b"/>
                      <a:r>
                        <a:rPr lang="nl-NL" sz="1000" u="none" strike="noStrike">
                          <a:effectLst/>
                        </a:rPr>
                        <a:t>PR31</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145%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69%</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94%</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145%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69%</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69%</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36327706"/>
                  </a:ext>
                </a:extLst>
              </a:tr>
              <a:tr h="201284">
                <a:tc>
                  <a:txBody>
                    <a:bodyPr/>
                    <a:lstStyle/>
                    <a:p>
                      <a:pPr algn="l" fontAlgn="b"/>
                      <a:r>
                        <a:rPr lang="nl-NL" sz="1000" u="none" strike="noStrike">
                          <a:effectLst/>
                        </a:rPr>
                        <a:t>PR33</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118%</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85%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91%</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129%</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78%</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94%</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383584229"/>
                  </a:ext>
                </a:extLst>
              </a:tr>
              <a:tr h="201284">
                <a:tc>
                  <a:txBody>
                    <a:bodyPr/>
                    <a:lstStyle/>
                    <a:p>
                      <a:pPr algn="l" fontAlgn="b"/>
                      <a:r>
                        <a:rPr lang="nl-NL" sz="1000" u="none" strike="noStrike">
                          <a:effectLst/>
                        </a:rPr>
                        <a:t>PR34</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89%</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112%</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100%</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100%</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100%</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dirty="0">
                          <a:effectLst/>
                        </a:rPr>
                        <a:t>94%</a:t>
                      </a:r>
                      <a:endParaRPr lang="nl-NL" sz="1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454245272"/>
                  </a:ext>
                </a:extLst>
              </a:tr>
              <a:tr h="201284">
                <a:tc>
                  <a:txBody>
                    <a:bodyPr/>
                    <a:lstStyle/>
                    <a:p>
                      <a:pPr algn="l" fontAlgn="b"/>
                      <a:r>
                        <a:rPr lang="nl-NL" sz="1000" u="none" strike="noStrike">
                          <a:effectLst/>
                        </a:rPr>
                        <a:t>Totaal</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dirty="0">
                          <a:effectLst/>
                        </a:rPr>
                        <a:t>130%</a:t>
                      </a:r>
                      <a:endParaRPr lang="nl-NL" sz="10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77%</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83%</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151%</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dirty="0">
                          <a:effectLst/>
                        </a:rPr>
                        <a:t>66%</a:t>
                      </a:r>
                      <a:endParaRPr lang="nl-NL" sz="10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dirty="0">
                          <a:effectLst/>
                        </a:rPr>
                        <a:t>79%</a:t>
                      </a:r>
                      <a:endParaRPr lang="nl-NL" sz="10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390312466"/>
                  </a:ext>
                </a:extLst>
              </a:tr>
            </a:tbl>
          </a:graphicData>
        </a:graphic>
      </p:graphicFrame>
    </p:spTree>
    <p:extLst>
      <p:ext uri="{BB962C8B-B14F-4D97-AF65-F5344CB8AC3E}">
        <p14:creationId xmlns:p14="http://schemas.microsoft.com/office/powerpoint/2010/main" val="1889845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55450" y="172305"/>
            <a:ext cx="7631350" cy="663123"/>
          </a:xfrm>
        </p:spPr>
        <p:txBody>
          <a:bodyPr>
            <a:normAutofit fontScale="90000"/>
          </a:bodyPr>
          <a:lstStyle/>
          <a:p>
            <a:r>
              <a:rPr lang="nl-NL" sz="2000">
                <a:latin typeface="Verdana" panose="020B0604030504040204" pitchFamily="34" charset="0"/>
                <a:ea typeface="Verdana" panose="020B0604030504040204" pitchFamily="34" charset="0"/>
              </a:rPr>
              <a:t>KPI 2a/2b/2d: cumulatief stroomschema funnel en program </a:t>
            </a:r>
            <a:r>
              <a:rPr lang="nl-NL" sz="2000" err="1">
                <a:latin typeface="Verdana" panose="020B0604030504040204" pitchFamily="34" charset="0"/>
                <a:ea typeface="Verdana" panose="020B0604030504040204" pitchFamily="34" charset="0"/>
              </a:rPr>
              <a:t>backlog</a:t>
            </a:r>
            <a:br>
              <a:rPr lang="nl-NL" sz="2000">
                <a:latin typeface="Verdana" panose="020B0604030504040204" pitchFamily="34" charset="0"/>
                <a:ea typeface="Verdana" panose="020B0604030504040204" pitchFamily="34" charset="0"/>
              </a:rPr>
            </a:br>
            <a:endParaRPr lang="nl-NL" sz="1600" b="0">
              <a:latin typeface="Verdana" panose="020B0604030504040204" pitchFamily="34" charset="0"/>
              <a:ea typeface="Verdana" panose="020B0604030504040204" pitchFamily="34" charset="0"/>
            </a:endParaRPr>
          </a:p>
        </p:txBody>
      </p:sp>
      <p:sp>
        <p:nvSpPr>
          <p:cNvPr id="14" name="Tekstvak 13"/>
          <p:cNvSpPr txBox="1"/>
          <p:nvPr/>
        </p:nvSpPr>
        <p:spPr>
          <a:xfrm>
            <a:off x="414020" y="835428"/>
            <a:ext cx="8315960" cy="5447645"/>
          </a:xfrm>
          <a:prstGeom prst="rect">
            <a:avLst/>
          </a:prstGeom>
          <a:noFill/>
        </p:spPr>
        <p:txBody>
          <a:bodyPr wrap="square" rtlCol="0">
            <a:spAutoFit/>
          </a:bodyPr>
          <a:lstStyle/>
          <a:p>
            <a:r>
              <a:rPr lang="nl-NL" sz="1200" dirty="0">
                <a:latin typeface="Verdana" panose="020B0604030504040204" pitchFamily="34" charset="0"/>
                <a:ea typeface="Verdana" panose="020B0604030504040204" pitchFamily="34" charset="0"/>
              </a:rPr>
              <a:t>Onderstaande overzicht geeft het verloop van issues en hun statussen van het funnelproces weer voor PI22. </a:t>
            </a:r>
          </a:p>
          <a:p>
            <a:pPr marL="171450" indent="-171450">
              <a:buFont typeface="Arial" panose="020B0604020202020204" pitchFamily="34" charset="0"/>
              <a:buChar char="•"/>
            </a:pPr>
            <a:r>
              <a:rPr lang="nl-NL" sz="1200" i="1" dirty="0">
                <a:latin typeface="Verdana" panose="020B0604030504040204" pitchFamily="34" charset="0"/>
                <a:ea typeface="Verdana" panose="020B0604030504040204" pitchFamily="34" charset="0"/>
              </a:rPr>
              <a:t>In Q2 is er sprake van een minder snel verloop van het funnelproces door minder focus op ontwikkelen van nieuwe functionaliteit i.v.m. de stabiliseringsperiode</a:t>
            </a:r>
          </a:p>
          <a:p>
            <a:pPr marL="171450" indent="-171450">
              <a:buFont typeface="Arial" panose="020B0604020202020204" pitchFamily="34" charset="0"/>
              <a:buChar char="•"/>
            </a:pPr>
            <a:r>
              <a:rPr lang="nl-NL" sz="1200" i="1" dirty="0">
                <a:latin typeface="Verdana" panose="020B0604030504040204" pitchFamily="34" charset="0"/>
                <a:ea typeface="Verdana" panose="020B0604030504040204" pitchFamily="34" charset="0"/>
              </a:rPr>
              <a:t>Naast nieuwe wensen die op de funnelbacklog terecht komen zijn er op de onderwerpen concurrent versioning en stop ontwikkeling veel business ideeën op de </a:t>
            </a:r>
            <a:r>
              <a:rPr lang="nl-NL" sz="1200" i="1" dirty="0" err="1">
                <a:latin typeface="Verdana" panose="020B0604030504040204" pitchFamily="34" charset="0"/>
                <a:ea typeface="Verdana" panose="020B0604030504040204" pitchFamily="34" charset="0"/>
              </a:rPr>
              <a:t>backlog</a:t>
            </a:r>
            <a:r>
              <a:rPr lang="nl-NL" sz="1200" i="1" dirty="0">
                <a:latin typeface="Verdana" panose="020B0604030504040204" pitchFamily="34" charset="0"/>
                <a:ea typeface="Verdana" panose="020B0604030504040204" pitchFamily="34" charset="0"/>
              </a:rPr>
              <a:t> gezet. Dit heeft te maken met de uitwerking/ analyse op deze onderwerpen in Q2 </a:t>
            </a:r>
          </a:p>
          <a:p>
            <a:pPr marL="171450" indent="-171450">
              <a:buFont typeface="Arial" panose="020B0604020202020204" pitchFamily="34" charset="0"/>
              <a:buChar char="•"/>
            </a:pPr>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p:txBody>
      </p:sp>
      <p:pic>
        <p:nvPicPr>
          <p:cNvPr id="5" name="Afbeelding 4">
            <a:extLst>
              <a:ext uri="{FF2B5EF4-FFF2-40B4-BE49-F238E27FC236}">
                <a16:creationId xmlns:a16="http://schemas.microsoft.com/office/drawing/2014/main" id="{B3FA59AC-BD64-E09D-847D-61CBB3316A5D}"/>
              </a:ext>
            </a:extLst>
          </p:cNvPr>
          <p:cNvPicPr>
            <a:picLocks noChangeAspect="1"/>
          </p:cNvPicPr>
          <p:nvPr/>
        </p:nvPicPr>
        <p:blipFill>
          <a:blip r:embed="rId2"/>
          <a:stretch>
            <a:fillRect/>
          </a:stretch>
        </p:blipFill>
        <p:spPr>
          <a:xfrm>
            <a:off x="0" y="2321937"/>
            <a:ext cx="9144000" cy="4363758"/>
          </a:xfrm>
          <a:prstGeom prst="rect">
            <a:avLst/>
          </a:prstGeom>
        </p:spPr>
      </p:pic>
    </p:spTree>
    <p:extLst>
      <p:ext uri="{BB962C8B-B14F-4D97-AF65-F5344CB8AC3E}">
        <p14:creationId xmlns:p14="http://schemas.microsoft.com/office/powerpoint/2010/main" val="3797129878"/>
      </p:ext>
    </p:extLst>
  </p:cSld>
  <p:clrMapOvr>
    <a:masterClrMapping/>
  </p:clrMapOvr>
</p:sld>
</file>

<file path=ppt/theme/theme1.xml><?xml version="1.0" encoding="utf-8"?>
<a:theme xmlns:a="http://schemas.openxmlformats.org/drawingml/2006/main" name="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4_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EE89826ACF2144F92633487015B30A1" ma:contentTypeVersion="14" ma:contentTypeDescription="Een nieuw document maken." ma:contentTypeScope="" ma:versionID="3d46dce1a7e465a6e5ee2758cb2c5a90">
  <xsd:schema xmlns:xsd="http://www.w3.org/2001/XMLSchema" xmlns:xs="http://www.w3.org/2001/XMLSchema" xmlns:p="http://schemas.microsoft.com/office/2006/metadata/properties" xmlns:ns2="47b72d85-645c-4135-9dc2-064ed6bbd60d" xmlns:ns3="57291170-a05f-427c-9450-23109c5b58a9" targetNamespace="http://schemas.microsoft.com/office/2006/metadata/properties" ma:root="true" ma:fieldsID="5839028dcb59b40999398d601e0f908d" ns2:_="" ns3:_="">
    <xsd:import namespace="47b72d85-645c-4135-9dc2-064ed6bbd60d"/>
    <xsd:import namespace="57291170-a05f-427c-9450-23109c5b58a9"/>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b72d85-645c-4135-9dc2-064ed6bbd6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LengthInSeconds" ma:index="16" nillable="true" ma:displayName="Length (seconds)" ma:internalName="MediaLengthInSeconds" ma:readOnly="true">
      <xsd:simpleType>
        <xsd:restriction base="dms:Unknown"/>
      </xsd:simpleType>
    </xsd:element>
    <xsd:element name="MediaServiceLocation" ma:index="17"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Afbeeldingtags" ma:readOnly="false" ma:fieldId="{5cf76f15-5ced-4ddc-b409-7134ff3c332f}" ma:taxonomyMulti="true" ma:sspId="0686c6ab-6d30-47f2-8615-ae0df19793a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7291170-a05f-427c-9450-23109c5b58a9"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4eacf0cb-fd96-4802-aaa3-b8dd564d6c87}" ma:internalName="TaxCatchAll" ma:showField="CatchAllData" ma:web="57291170-a05f-427c-9450-23109c5b58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7b72d85-645c-4135-9dc2-064ed6bbd60d">
      <Terms xmlns="http://schemas.microsoft.com/office/infopath/2007/PartnerControls"/>
    </lcf76f155ced4ddcb4097134ff3c332f>
    <TaxCatchAll xmlns="57291170-a05f-427c-9450-23109c5b58a9" xsi:nil="true"/>
  </documentManagement>
</p:properties>
</file>

<file path=customXml/itemProps1.xml><?xml version="1.0" encoding="utf-8"?>
<ds:datastoreItem xmlns:ds="http://schemas.openxmlformats.org/officeDocument/2006/customXml" ds:itemID="{E200DABF-CC9D-445D-9201-350E7456E4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b72d85-645c-4135-9dc2-064ed6bbd60d"/>
    <ds:schemaRef ds:uri="57291170-a05f-427c-9450-23109c5b58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FD8F229-F274-4640-AAAF-9BD70A3706DC}">
  <ds:schemaRefs>
    <ds:schemaRef ds:uri="http://schemas.microsoft.com/sharepoint/v3/contenttype/forms"/>
  </ds:schemaRefs>
</ds:datastoreItem>
</file>

<file path=customXml/itemProps3.xml><?xml version="1.0" encoding="utf-8"?>
<ds:datastoreItem xmlns:ds="http://schemas.openxmlformats.org/officeDocument/2006/customXml" ds:itemID="{8C9789FF-D321-4A54-90BF-4DD76B18045A}">
  <ds:schemaRefs>
    <ds:schemaRef ds:uri="http://schemas.microsoft.com/office/2006/metadata/properties"/>
    <ds:schemaRef ds:uri="http://schemas.microsoft.com/office/infopath/2007/PartnerControls"/>
    <ds:schemaRef ds:uri="47b72d85-645c-4135-9dc2-064ed6bbd60d"/>
    <ds:schemaRef ds:uri="57291170-a05f-427c-9450-23109c5b58a9"/>
  </ds:schemaRefs>
</ds:datastoreItem>
</file>

<file path=docProps/app.xml><?xml version="1.0" encoding="utf-8"?>
<Properties xmlns="http://schemas.openxmlformats.org/officeDocument/2006/extended-properties" xmlns:vt="http://schemas.openxmlformats.org/officeDocument/2006/docPropsVTypes">
  <Template/>
  <TotalTime>4978</TotalTime>
  <Words>989</Words>
  <Application>Microsoft Office PowerPoint</Application>
  <PresentationFormat>Diavoorstelling (4:3)</PresentationFormat>
  <Paragraphs>293</Paragraphs>
  <Slides>6</Slides>
  <Notes>0</Notes>
  <HiddenSlides>0</HiddenSlides>
  <MMClips>0</MMClips>
  <ScaleCrop>false</ScaleCrop>
  <HeadingPairs>
    <vt:vector size="6" baseType="variant">
      <vt:variant>
        <vt:lpstr>Gebruikte lettertypen</vt:lpstr>
      </vt:variant>
      <vt:variant>
        <vt:i4>4</vt:i4>
      </vt:variant>
      <vt:variant>
        <vt:lpstr>Thema</vt:lpstr>
      </vt:variant>
      <vt:variant>
        <vt:i4>5</vt:i4>
      </vt:variant>
      <vt:variant>
        <vt:lpstr>Diatitels</vt:lpstr>
      </vt:variant>
      <vt:variant>
        <vt:i4>6</vt:i4>
      </vt:variant>
    </vt:vector>
  </HeadingPairs>
  <TitlesOfParts>
    <vt:vector size="15" baseType="lpstr">
      <vt:lpstr>Arial</vt:lpstr>
      <vt:lpstr>Calibri</vt:lpstr>
      <vt:lpstr>Trebuchet MS</vt:lpstr>
      <vt:lpstr>Verdana</vt:lpstr>
      <vt:lpstr>Aangepast ontwerp</vt:lpstr>
      <vt:lpstr>1_Aangepast ontwerp</vt:lpstr>
      <vt:lpstr>2_Aangepast ontwerp</vt:lpstr>
      <vt:lpstr>3_Aangepast ontwerp</vt:lpstr>
      <vt:lpstr>4_Aangepast ontwerp</vt:lpstr>
      <vt:lpstr>KPI 1a/b – GPvE voortgang &amp; prognose</vt:lpstr>
      <vt:lpstr>PowerPoint-presentatie</vt:lpstr>
      <vt:lpstr>KPI 2a/2b/2d: Voortgang per mijlpaalmoment</vt:lpstr>
      <vt:lpstr>KPI 2a/2b/2d: Voortgang per mijlpaalmoment Verschuivingen tussen huidige planning en prognose IWT-niveau per Q1 2022 (geen updates beschikbaar, wordt niet meer bijgehouden)</vt:lpstr>
      <vt:lpstr>Realisatie op basis van de planning PI-22 </vt:lpstr>
      <vt:lpstr>KPI 2a/2b/2d: cumulatief stroomschema funnel en program backlog </vt:lpstr>
    </vt:vector>
  </TitlesOfParts>
  <Company>Kriskras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Ewoud ten Hove</dc:creator>
  <cp:lastModifiedBy>Jasper Zeilmaker</cp:lastModifiedBy>
  <cp:revision>2</cp:revision>
  <dcterms:created xsi:type="dcterms:W3CDTF">2017-01-06T08:36:46Z</dcterms:created>
  <dcterms:modified xsi:type="dcterms:W3CDTF">2022-08-08T12:45:12Z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0x010100FEE89826ACF2144F92633487015B30A1</vt:lpwstr>
  </property>
  <property fmtid="{D5CDD505-2E9C-101B-9397-08002B2CF9AE}" pid="3" name="MediaServiceImageTags">
    <vt:lpwstr/>
  </property>
</Properties>
</file>