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4.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4"/>
    <p:sldMasterId id="2147483858" r:id="rId5"/>
    <p:sldMasterId id="2147483882" r:id="rId6"/>
    <p:sldMasterId id="2147483900" r:id="rId7"/>
    <p:sldMasterId id="2147483925" r:id="rId8"/>
  </p:sldMasterIdLst>
  <p:notesMasterIdLst>
    <p:notesMasterId r:id="rId13"/>
  </p:notesMasterIdLst>
  <p:handoutMasterIdLst>
    <p:handoutMasterId r:id="rId14"/>
  </p:handoutMasterIdLst>
  <p:sldIdLst>
    <p:sldId id="364" r:id="rId9"/>
    <p:sldId id="383" r:id="rId10"/>
    <p:sldId id="386" r:id="rId11"/>
    <p:sldId id="384" r:id="rId12"/>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0C"/>
    <a:srgbClr val="275937"/>
    <a:srgbClr val="E17000"/>
    <a:srgbClr val="2229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460" y="48"/>
      </p:cViewPr>
      <p:guideLst>
        <p:guide orient="horz" pos="3863"/>
        <p:guide orient="horz" pos="1141"/>
        <p:guide orient="horz" pos="2286"/>
        <p:guide pos="2892"/>
        <p:guide pos="27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ilmaker, Jasper" userId="0e1d3c67-b2d0-4968-bc37-610089353652" providerId="ADAL" clId="{7E3E7F7D-4929-414A-A8A8-15E0CC4C747D}"/>
    <pc:docChg chg="delSld">
      <pc:chgData name="Zeilmaker, Jasper" userId="0e1d3c67-b2d0-4968-bc37-610089353652" providerId="ADAL" clId="{7E3E7F7D-4929-414A-A8A8-15E0CC4C747D}" dt="2022-08-10T07:43:15.818" v="1" actId="47"/>
      <pc:docMkLst>
        <pc:docMk/>
      </pc:docMkLst>
      <pc:sldChg chg="del">
        <pc:chgData name="Zeilmaker, Jasper" userId="0e1d3c67-b2d0-4968-bc37-610089353652" providerId="ADAL" clId="{7E3E7F7D-4929-414A-A8A8-15E0CC4C747D}" dt="2022-08-10T07:43:15.008" v="0" actId="47"/>
        <pc:sldMkLst>
          <pc:docMk/>
          <pc:sldMk cId="951418472" sldId="361"/>
        </pc:sldMkLst>
      </pc:sldChg>
      <pc:sldChg chg="del">
        <pc:chgData name="Zeilmaker, Jasper" userId="0e1d3c67-b2d0-4968-bc37-610089353652" providerId="ADAL" clId="{7E3E7F7D-4929-414A-A8A8-15E0CC4C747D}" dt="2022-08-10T07:43:15.818" v="1" actId="47"/>
        <pc:sldMkLst>
          <pc:docMk/>
          <pc:sldMk cId="85449185" sldId="366"/>
        </pc:sldMkLst>
      </pc:sldChg>
    </pc:docChg>
  </pc:docChgLst>
  <pc:docChgLst>
    <pc:chgData name="Jasper Zeilmaker" userId="0e1d3c67-b2d0-4968-bc37-610089353652" providerId="ADAL" clId="{2469426A-F47F-45E0-A1EB-49EF89488B8C}"/>
    <pc:docChg chg="addSld modSld sldOrd">
      <pc:chgData name="Jasper Zeilmaker" userId="0e1d3c67-b2d0-4968-bc37-610089353652" providerId="ADAL" clId="{2469426A-F47F-45E0-A1EB-49EF89488B8C}" dt="2022-08-08T12:45:05.541" v="3"/>
      <pc:docMkLst>
        <pc:docMk/>
      </pc:docMkLst>
      <pc:sldChg chg="add">
        <pc:chgData name="Jasper Zeilmaker" userId="0e1d3c67-b2d0-4968-bc37-610089353652" providerId="ADAL" clId="{2469426A-F47F-45E0-A1EB-49EF89488B8C}" dt="2022-08-08T12:45:03.310" v="1"/>
        <pc:sldMkLst>
          <pc:docMk/>
          <pc:sldMk cId="951418472" sldId="361"/>
        </pc:sldMkLst>
      </pc:sldChg>
      <pc:sldChg chg="modSp mod ord">
        <pc:chgData name="Jasper Zeilmaker" userId="0e1d3c67-b2d0-4968-bc37-610089353652" providerId="ADAL" clId="{2469426A-F47F-45E0-A1EB-49EF89488B8C}" dt="2022-08-08T12:45:05.541" v="3"/>
        <pc:sldMkLst>
          <pc:docMk/>
          <pc:sldMk cId="185589940" sldId="364"/>
        </pc:sldMkLst>
        <pc:spChg chg="mod">
          <ac:chgData name="Jasper Zeilmaker" userId="0e1d3c67-b2d0-4968-bc37-610089353652" providerId="ADAL" clId="{2469426A-F47F-45E0-A1EB-49EF89488B8C}" dt="2022-08-08T12:22:16.209" v="0" actId="207"/>
          <ac:spMkLst>
            <pc:docMk/>
            <pc:sldMk cId="185589940" sldId="364"/>
            <ac:spMk id="5" creationId="{00000000-0000-0000-0000-000000000000}"/>
          </ac:spMkLst>
        </pc:spChg>
      </pc:sldChg>
      <pc:sldChg chg="add">
        <pc:chgData name="Jasper Zeilmaker" userId="0e1d3c67-b2d0-4968-bc37-610089353652" providerId="ADAL" clId="{2469426A-F47F-45E0-A1EB-49EF89488B8C}" dt="2022-08-08T12:45:03.310" v="1"/>
        <pc:sldMkLst>
          <pc:docMk/>
          <pc:sldMk cId="85449185" sldId="366"/>
        </pc:sldMkLst>
      </pc:sldChg>
    </pc:docChg>
  </pc:docChgLst>
  <pc:docChgLst>
    <pc:chgData name="Zeilmaker, Jasper" userId="0e1d3c67-b2d0-4968-bc37-610089353652" providerId="ADAL" clId="{2469426A-F47F-45E0-A1EB-49EF89488B8C}"/>
    <pc:docChg chg="undo custSel modSld">
      <pc:chgData name="Zeilmaker, Jasper" userId="0e1d3c67-b2d0-4968-bc37-610089353652" providerId="ADAL" clId="{2469426A-F47F-45E0-A1EB-49EF89488B8C}" dt="2022-08-02T08:06:01.537" v="2006" actId="20577"/>
      <pc:docMkLst>
        <pc:docMk/>
      </pc:docMkLst>
      <pc:sldChg chg="modSp mod">
        <pc:chgData name="Zeilmaker, Jasper" userId="0e1d3c67-b2d0-4968-bc37-610089353652" providerId="ADAL" clId="{2469426A-F47F-45E0-A1EB-49EF89488B8C}" dt="2022-08-02T08:06:01.537" v="2006" actId="20577"/>
        <pc:sldMkLst>
          <pc:docMk/>
          <pc:sldMk cId="185589940" sldId="364"/>
        </pc:sldMkLst>
        <pc:spChg chg="mod">
          <ac:chgData name="Zeilmaker, Jasper" userId="0e1d3c67-b2d0-4968-bc37-610089353652" providerId="ADAL" clId="{2469426A-F47F-45E0-A1EB-49EF89488B8C}" dt="2022-08-02T08:06:01.537" v="2006" actId="20577"/>
          <ac:spMkLst>
            <pc:docMk/>
            <pc:sldMk cId="185589940" sldId="364"/>
            <ac:spMk id="5" creationId="{00000000-0000-0000-0000-000000000000}"/>
          </ac:spMkLst>
        </pc:spChg>
      </pc:sldChg>
      <pc:sldChg chg="addSp delSp modSp mod">
        <pc:chgData name="Zeilmaker, Jasper" userId="0e1d3c67-b2d0-4968-bc37-610089353652" providerId="ADAL" clId="{2469426A-F47F-45E0-A1EB-49EF89488B8C}" dt="2022-07-27T14:01:58.270" v="1792" actId="6549"/>
        <pc:sldMkLst>
          <pc:docMk/>
          <pc:sldMk cId="3797129878" sldId="384"/>
        </pc:sldMkLst>
        <pc:spChg chg="mod">
          <ac:chgData name="Zeilmaker, Jasper" userId="0e1d3c67-b2d0-4968-bc37-610089353652" providerId="ADAL" clId="{2469426A-F47F-45E0-A1EB-49EF89488B8C}" dt="2022-07-27T14:01:58.270" v="1792" actId="6549"/>
          <ac:spMkLst>
            <pc:docMk/>
            <pc:sldMk cId="3797129878" sldId="384"/>
            <ac:spMk id="14" creationId="{00000000-0000-0000-0000-000000000000}"/>
          </ac:spMkLst>
        </pc:spChg>
        <pc:picChg chg="del">
          <ac:chgData name="Zeilmaker, Jasper" userId="0e1d3c67-b2d0-4968-bc37-610089353652" providerId="ADAL" clId="{2469426A-F47F-45E0-A1EB-49EF89488B8C}" dt="2022-07-27T13:56:58.327" v="1243" actId="478"/>
          <ac:picMkLst>
            <pc:docMk/>
            <pc:sldMk cId="3797129878" sldId="384"/>
            <ac:picMk id="4" creationId="{950C1DBF-94D4-4AE6-A608-290D920FCFBD}"/>
          </ac:picMkLst>
        </pc:picChg>
        <pc:picChg chg="add mod">
          <ac:chgData name="Zeilmaker, Jasper" userId="0e1d3c67-b2d0-4968-bc37-610089353652" providerId="ADAL" clId="{2469426A-F47F-45E0-A1EB-49EF89488B8C}" dt="2022-07-27T14:01:33.343" v="1791" actId="1076"/>
          <ac:picMkLst>
            <pc:docMk/>
            <pc:sldMk cId="3797129878" sldId="384"/>
            <ac:picMk id="5" creationId="{B3FA59AC-BD64-E09D-847D-61CBB3316A5D}"/>
          </ac:picMkLst>
        </pc:picChg>
      </pc:sldChg>
      <pc:sldChg chg="addSp delSp modSp mod">
        <pc:chgData name="Zeilmaker, Jasper" userId="0e1d3c67-b2d0-4968-bc37-610089353652" providerId="ADAL" clId="{2469426A-F47F-45E0-A1EB-49EF89488B8C}" dt="2022-07-27T13:41:25.558" v="1238" actId="20577"/>
        <pc:sldMkLst>
          <pc:docMk/>
          <pc:sldMk cId="1889845176" sldId="386"/>
        </pc:sldMkLst>
        <pc:spChg chg="mod">
          <ac:chgData name="Zeilmaker, Jasper" userId="0e1d3c67-b2d0-4968-bc37-610089353652" providerId="ADAL" clId="{2469426A-F47F-45E0-A1EB-49EF89488B8C}" dt="2022-07-27T13:41:25.558" v="1238" actId="20577"/>
          <ac:spMkLst>
            <pc:docMk/>
            <pc:sldMk cId="1889845176" sldId="386"/>
            <ac:spMk id="2" creationId="{00000000-0000-0000-0000-000000000000}"/>
          </ac:spMkLst>
        </pc:spChg>
        <pc:spChg chg="mod">
          <ac:chgData name="Zeilmaker, Jasper" userId="0e1d3c67-b2d0-4968-bc37-610089353652" providerId="ADAL" clId="{2469426A-F47F-45E0-A1EB-49EF89488B8C}" dt="2022-07-27T13:41:09.140" v="1230" actId="20577"/>
          <ac:spMkLst>
            <pc:docMk/>
            <pc:sldMk cId="1889845176" sldId="386"/>
            <ac:spMk id="5" creationId="{736E8268-DEBF-46CF-8C4D-D93EC466CC84}"/>
          </ac:spMkLst>
        </pc:spChg>
        <pc:graphicFrameChg chg="del">
          <ac:chgData name="Zeilmaker, Jasper" userId="0e1d3c67-b2d0-4968-bc37-610089353652" providerId="ADAL" clId="{2469426A-F47F-45E0-A1EB-49EF89488B8C}" dt="2022-07-27T13:36:08.895" v="1186" actId="478"/>
          <ac:graphicFrameMkLst>
            <pc:docMk/>
            <pc:sldMk cId="1889845176" sldId="386"/>
            <ac:graphicFrameMk id="3" creationId="{753ED14C-7128-1526-5A0D-73238A4798A9}"/>
          </ac:graphicFrameMkLst>
        </pc:graphicFrameChg>
        <pc:graphicFrameChg chg="add del mod">
          <ac:chgData name="Zeilmaker, Jasper" userId="0e1d3c67-b2d0-4968-bc37-610089353652" providerId="ADAL" clId="{2469426A-F47F-45E0-A1EB-49EF89488B8C}" dt="2022-07-27T13:36:18.490" v="1188"/>
          <ac:graphicFrameMkLst>
            <pc:docMk/>
            <pc:sldMk cId="1889845176" sldId="386"/>
            <ac:graphicFrameMk id="4" creationId="{FE426F67-3624-12DD-16F2-698BA69A4E2F}"/>
          </ac:graphicFrameMkLst>
        </pc:graphicFrameChg>
        <pc:graphicFrameChg chg="add mod modGraphic">
          <ac:chgData name="Zeilmaker, Jasper" userId="0e1d3c67-b2d0-4968-bc37-610089353652" providerId="ADAL" clId="{2469426A-F47F-45E0-A1EB-49EF89488B8C}" dt="2022-07-27T13:37:37.813" v="1195" actId="1076"/>
          <ac:graphicFrameMkLst>
            <pc:docMk/>
            <pc:sldMk cId="1889845176" sldId="386"/>
            <ac:graphicFrameMk id="6" creationId="{3F7724D2-575C-68C4-A732-F2E73E52FBAA}"/>
          </ac:graphicFrameMkLst>
        </pc:graphicFrameChg>
        <pc:graphicFrameChg chg="del">
          <ac:chgData name="Zeilmaker, Jasper" userId="0e1d3c67-b2d0-4968-bc37-610089353652" providerId="ADAL" clId="{2469426A-F47F-45E0-A1EB-49EF89488B8C}" dt="2022-07-27T13:38:02.091" v="1196" actId="478"/>
          <ac:graphicFrameMkLst>
            <pc:docMk/>
            <pc:sldMk cId="1889845176" sldId="386"/>
            <ac:graphicFrameMk id="7" creationId="{E957C9CB-6FA7-4BED-8656-89E92A8F1257}"/>
          </ac:graphicFrameMkLst>
        </pc:graphicFrameChg>
        <pc:graphicFrameChg chg="add mod modGraphic">
          <ac:chgData name="Zeilmaker, Jasper" userId="0e1d3c67-b2d0-4968-bc37-610089353652" providerId="ADAL" clId="{2469426A-F47F-45E0-A1EB-49EF89488B8C}" dt="2022-07-27T13:39:43.089" v="1208" actId="255"/>
          <ac:graphicFrameMkLst>
            <pc:docMk/>
            <pc:sldMk cId="1889845176" sldId="386"/>
            <ac:graphicFrameMk id="8" creationId="{2409D3D1-2C03-58D0-7D08-A1E7955F462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10-8-2022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10-8-2022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a:t>&lt;versie&gt;</a:t>
            </a:r>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712226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6874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606584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79648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497118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3775498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648835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41251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839439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0348383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40458119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9442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3659640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0534831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636916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2031399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1811946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el met tekst">
    <p:spTree>
      <p:nvGrpSpPr>
        <p:cNvPr id="1" name=""/>
        <p:cNvGrpSpPr/>
        <p:nvPr/>
      </p:nvGrpSpPr>
      <p:grpSpPr>
        <a:xfrm>
          <a:off x="0" y="0"/>
          <a:ext cx="0" cy="0"/>
          <a:chOff x="0" y="0"/>
          <a:chExt cx="0" cy="0"/>
        </a:xfrm>
      </p:grpSpPr>
      <p:sp>
        <p:nvSpPr>
          <p:cNvPr id="14" name="Tijdelijke aanduiding voor inhoud 13">
            <a:extLst>
              <a:ext uri="{FF2B5EF4-FFF2-40B4-BE49-F238E27FC236}">
                <a16:creationId xmlns:a16="http://schemas.microsoft.com/office/drawing/2014/main" id="{8F5ACC98-DB86-4D69-A655-969E877DF433}"/>
              </a:ext>
            </a:extLst>
          </p:cNvPr>
          <p:cNvSpPr>
            <a:spLocks noGrp="1"/>
          </p:cNvSpPr>
          <p:nvPr>
            <p:ph sz="quarter" idx="12"/>
          </p:nvPr>
        </p:nvSpPr>
        <p:spPr>
          <a:xfrm>
            <a:off x="809623" y="1800230"/>
            <a:ext cx="8171245" cy="450056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3" name="Title 2">
            <a:extLst>
              <a:ext uri="{FF2B5EF4-FFF2-40B4-BE49-F238E27FC236}">
                <a16:creationId xmlns:a16="http://schemas.microsoft.com/office/drawing/2014/main" id="{3586B6F6-84CA-7C49-AE1C-4BAC788C5B07}"/>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5622101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2400"/>
            </a:lvl1pPr>
          </a:lstStyle>
          <a:p>
            <a:r>
              <a:rPr lang="nl-NL"/>
              <a:t>Klik om de stijl te bewerken</a:t>
            </a:r>
          </a:p>
        </p:txBody>
      </p:sp>
      <p:sp>
        <p:nvSpPr>
          <p:cNvPr id="3" name="Tijdelijke aanduiding voor inhoud 2"/>
          <p:cNvSpPr>
            <a:spLocks noGrp="1"/>
          </p:cNvSpPr>
          <p:nvPr>
            <p:ph idx="1"/>
          </p:nvPr>
        </p:nvSpPr>
        <p:spPr>
          <a:xfrm>
            <a:off x="810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4689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50733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295999"/>
            <a:ext cx="8402400" cy="400110"/>
          </a:xfrm>
        </p:spPr>
        <p:txBody>
          <a:bodyPr/>
          <a:lstStyle>
            <a:lvl1pPr>
              <a:defRPr/>
            </a:lvl1pPr>
          </a:lstStyle>
          <a:p>
            <a:r>
              <a:rPr lang="nl-NL" noProof="0" err="1"/>
              <a:t>Klik</a:t>
            </a:r>
            <a:r>
              <a:rPr lang="nl-NL" noProof="0"/>
              <a:t> </a:t>
            </a:r>
            <a:r>
              <a:rPr lang="nl-NL" noProof="0" err="1"/>
              <a:t>om</a:t>
            </a:r>
            <a:r>
              <a:rPr lang="nl-NL" noProof="0"/>
              <a:t> </a:t>
            </a:r>
            <a:r>
              <a:rPr lang="nl-NL" noProof="0" err="1"/>
              <a:t>een</a:t>
            </a:r>
            <a:r>
              <a:rPr lang="nl-NL" noProof="0"/>
              <a:t> </a:t>
            </a:r>
            <a:r>
              <a:rPr lang="nl-NL" noProof="0" err="1"/>
              <a:t>titel</a:t>
            </a:r>
            <a:r>
              <a:rPr lang="nl-NL" noProof="0"/>
              <a:t> </a:t>
            </a:r>
            <a:r>
              <a:rPr lang="nl-NL" noProof="0" err="1"/>
              <a:t>te</a:t>
            </a:r>
            <a:r>
              <a:rPr lang="nl-NL" noProof="0"/>
              <a:t> </a:t>
            </a:r>
            <a:r>
              <a:rPr lang="nl-NL" noProof="0" err="1"/>
              <a:t>maken</a:t>
            </a:r>
            <a:endParaRPr lang="nl-NL" noProof="0"/>
          </a:p>
        </p:txBody>
      </p:sp>
      <p:sp>
        <p:nvSpPr>
          <p:cNvPr id="3" name="Tijdelijke aanduiding voor datum 2"/>
          <p:cNvSpPr>
            <a:spLocks noGrp="1"/>
          </p:cNvSpPr>
          <p:nvPr>
            <p:ph type="dt" sz="half" idx="10"/>
          </p:nvPr>
        </p:nvSpPr>
        <p:spPr/>
        <p:txBody>
          <a:bodyPr/>
          <a:lstStyle/>
          <a:p>
            <a:fld id="{F49EEED1-3B2D-4DF3-84FC-6A29FAA80043}" type="datetime4">
              <a:rPr lang="nl-NL" smtClean="0"/>
              <a:pPr/>
              <a:t>10 augustus 2022</a:t>
            </a:fld>
            <a:endParaRPr lang="nl-NL"/>
          </a:p>
        </p:txBody>
      </p:sp>
      <p:sp>
        <p:nvSpPr>
          <p:cNvPr id="7" name="Tijdelijke aanduiding voor tekst 6"/>
          <p:cNvSpPr>
            <a:spLocks noGrp="1"/>
          </p:cNvSpPr>
          <p:nvPr>
            <p:ph type="body" sz="quarter" idx="11"/>
          </p:nvPr>
        </p:nvSpPr>
        <p:spPr>
          <a:xfrm>
            <a:off x="468313" y="2070000"/>
            <a:ext cx="8402400" cy="4140000"/>
          </a:xfrm>
        </p:spPr>
        <p:txBody>
          <a:bodyPr/>
          <a:lstStyle>
            <a:lvl4pPr marL="956072" indent="-214313">
              <a:buFont typeface="Verdana" pitchFamily="34" charset="0"/>
              <a:buChar char="–"/>
              <a:defRPr sz="1350"/>
            </a:lvl4pPr>
            <a:lvl5pPr marL="1223963" indent="-214313">
              <a:buFont typeface="Verdana" pitchFamily="34" charset="0"/>
              <a:buChar char="»"/>
              <a:defRPr/>
            </a:lvl5pPr>
          </a:lstStyle>
          <a:p>
            <a:pPr lvl="0"/>
            <a:r>
              <a:rPr lang="nl-NL" noProof="0" err="1"/>
              <a:t>Klik</a:t>
            </a:r>
            <a:r>
              <a:rPr lang="nl-NL" noProof="0"/>
              <a:t> </a:t>
            </a:r>
            <a:r>
              <a:rPr lang="nl-NL" noProof="0" err="1"/>
              <a:t>om</a:t>
            </a:r>
            <a:r>
              <a:rPr lang="nl-NL" noProof="0"/>
              <a:t> de </a:t>
            </a:r>
            <a:r>
              <a:rPr lang="nl-NL" noProof="0" err="1"/>
              <a:t>modelstijlen</a:t>
            </a:r>
            <a:r>
              <a:rPr lang="nl-NL" noProof="0"/>
              <a:t> </a:t>
            </a:r>
            <a:r>
              <a:rPr lang="nl-NL" noProof="0" err="1"/>
              <a:t>te</a:t>
            </a:r>
            <a:r>
              <a:rPr lang="nl-NL" noProof="0"/>
              <a:t> </a:t>
            </a:r>
            <a:r>
              <a:rPr lang="nl-NL" noProof="0" err="1"/>
              <a:t>bewerken</a:t>
            </a:r>
            <a:endParaRPr lang="nl-NL" noProof="0"/>
          </a:p>
          <a:p>
            <a:pPr lvl="1"/>
            <a:r>
              <a:rPr lang="nl-NL" noProof="0" err="1"/>
              <a:t>Tweede</a:t>
            </a:r>
            <a:r>
              <a:rPr lang="nl-NL" noProof="0"/>
              <a:t> </a:t>
            </a:r>
            <a:r>
              <a:rPr lang="nl-NL" noProof="0" err="1"/>
              <a:t>niveau</a:t>
            </a:r>
            <a:endParaRPr lang="nl-NL" noProof="0"/>
          </a:p>
          <a:p>
            <a:pPr lvl="2"/>
            <a:r>
              <a:rPr lang="nl-NL" noProof="0" err="1"/>
              <a:t>Derde</a:t>
            </a:r>
            <a:r>
              <a:rPr lang="nl-NL" noProof="0"/>
              <a:t> </a:t>
            </a:r>
            <a:r>
              <a:rPr lang="nl-NL" noProof="0" err="1"/>
              <a:t>niveau</a:t>
            </a:r>
            <a:endParaRPr lang="nl-NL" noProof="0"/>
          </a:p>
          <a:p>
            <a:pPr lvl="3"/>
            <a:r>
              <a:rPr lang="nl-NL" noProof="0" err="1"/>
              <a:t>Vierde</a:t>
            </a:r>
            <a:r>
              <a:rPr lang="nl-NL" noProof="0"/>
              <a:t> </a:t>
            </a:r>
            <a:r>
              <a:rPr lang="nl-NL" noProof="0" err="1"/>
              <a:t>niveau</a:t>
            </a:r>
            <a:endParaRPr lang="nl-NL" noProof="0"/>
          </a:p>
          <a:p>
            <a:pPr lvl="4"/>
            <a:r>
              <a:rPr lang="nl-NL" noProof="0" err="1"/>
              <a:t>Vijfde</a:t>
            </a:r>
            <a:r>
              <a:rPr lang="nl-NL" noProof="0"/>
              <a:t> </a:t>
            </a:r>
            <a:r>
              <a:rPr lang="nl-NL" noProof="0" err="1"/>
              <a:t>niveau</a:t>
            </a:r>
            <a:endParaRPr lang="nl-NL" noProof="0"/>
          </a:p>
        </p:txBody>
      </p:sp>
    </p:spTree>
    <p:extLst>
      <p:ext uri="{BB962C8B-B14F-4D97-AF65-F5344CB8AC3E}">
        <p14:creationId xmlns:p14="http://schemas.microsoft.com/office/powerpoint/2010/main" val="2752183093"/>
      </p:ext>
    </p:extLst>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992204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50683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08233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963174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7664445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pPr/>
              <a:t>10/8/22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5312042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37612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815954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32422389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389312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5003295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3188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16061215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24136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22729216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32419537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5394020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1747054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822115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184395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9176590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3268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10/8/22</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591349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4164198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41050651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308144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5663004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10670647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2285177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09948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2095730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836470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31968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2793127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57275447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2895795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1800"/>
            </a:lvl1pPr>
          </a:lstStyle>
          <a:p>
            <a:r>
              <a:rPr lang="nl-NL"/>
              <a:t>Klik om stijl te bewerken</a:t>
            </a:r>
          </a:p>
        </p:txBody>
      </p:sp>
    </p:spTree>
    <p:extLst>
      <p:ext uri="{BB962C8B-B14F-4D97-AF65-F5344CB8AC3E}">
        <p14:creationId xmlns:p14="http://schemas.microsoft.com/office/powerpoint/2010/main" val="8862961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6668655" y="6506110"/>
            <a:ext cx="2133600" cy="365125"/>
          </a:xfrm>
          <a:prstGeom prst="rect">
            <a:avLst/>
          </a:prstGeom>
        </p:spPr>
        <p:txBody>
          <a:bodyPr/>
          <a:lstStyle/>
          <a:p>
            <a:fld id="{EBBE4B90-5F3D-4E50-A2ED-FAC59CAA5D3F}" type="datetimeFigureOut">
              <a:rPr lang="nl-NL" smtClean="0"/>
              <a:t>10-8-2022</a:t>
            </a:fld>
            <a:endParaRPr lang="nl-NL"/>
          </a:p>
        </p:txBody>
      </p:sp>
      <p:sp>
        <p:nvSpPr>
          <p:cNvPr id="5" name="Tijdelijke aanduiding voor voettekst 4"/>
          <p:cNvSpPr>
            <a:spLocks noGrp="1"/>
          </p:cNvSpPr>
          <p:nvPr>
            <p:ph type="ftr" sz="quarter" idx="11"/>
          </p:nvPr>
        </p:nvSpPr>
        <p:spPr>
          <a:xfrm>
            <a:off x="457200" y="6513086"/>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BC317D07-B448-4E2A-A2C2-18D84BEFB255}" type="slidenum">
              <a:rPr lang="nl-NL" smtClean="0"/>
              <a:t>‹nr.›</a:t>
            </a:fld>
            <a:endParaRPr lang="nl-NL"/>
          </a:p>
        </p:txBody>
      </p:sp>
    </p:spTree>
    <p:extLst>
      <p:ext uri="{BB962C8B-B14F-4D97-AF65-F5344CB8AC3E}">
        <p14:creationId xmlns:p14="http://schemas.microsoft.com/office/powerpoint/2010/main" val="24128610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a:xfrm>
            <a:off x="381001" y="1245758"/>
            <a:ext cx="8367464" cy="4946303"/>
          </a:xfrm>
        </p:spPr>
        <p:txBody>
          <a:bodyPr/>
          <a:lstStyle>
            <a:lvl1pPr>
              <a:defRPr sz="1200"/>
            </a:lvl1pPr>
            <a:lvl2pPr>
              <a:defRPr sz="1200"/>
            </a:lvl2pPr>
            <a:lvl3pPr>
              <a:defRPr sz="1200"/>
            </a:lvl3pPr>
            <a:lvl4pPr>
              <a:defRPr sz="1200"/>
            </a:lvl4pPr>
          </a:lstStyle>
          <a:p>
            <a:pPr lvl="0"/>
            <a:r>
              <a:rPr lang="nl-NL"/>
              <a:t>Klik om de modelstijlen te bewerken</a:t>
            </a:r>
          </a:p>
          <a:p>
            <a:pPr lvl="1"/>
            <a:r>
              <a:rPr lang="nl-NL"/>
              <a:t>Tweede niveau</a:t>
            </a:r>
          </a:p>
          <a:p>
            <a:pPr lvl="2"/>
            <a:r>
              <a:rPr lang="nl-NL"/>
              <a:t>Derde niveau</a:t>
            </a:r>
          </a:p>
          <a:p>
            <a:pPr lvl="3"/>
            <a:r>
              <a:rPr lang="nl-NL"/>
              <a:t>Vierde niveau</a:t>
            </a:r>
          </a:p>
        </p:txBody>
      </p:sp>
    </p:spTree>
    <p:extLst>
      <p:ext uri="{BB962C8B-B14F-4D97-AF65-F5344CB8AC3E}">
        <p14:creationId xmlns:p14="http://schemas.microsoft.com/office/powerpoint/2010/main" val="39268478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el dia">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Klik om stijl te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7946793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Hoofdstuk + afb ">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41242735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2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38602694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3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623763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541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r>
              <a:rPr lang="nl-NL"/>
              <a:t>Voortgangsdashboard DSO DGOW</a:t>
            </a:r>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3733722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8" name="Rechthoek 7"/>
          <p:cNvSpPr/>
          <p:nvPr/>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47BA1A54-BE30-7543-9CE9-EE043FC9C205}" type="datetime1">
              <a:rPr lang="nl-NL" smtClean="0"/>
              <a:t>10-8-2022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986723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1__Hoofdstuk alleen tekst">
    <p:spTree>
      <p:nvGrpSpPr>
        <p:cNvPr id="1" name=""/>
        <p:cNvGrpSpPr/>
        <p:nvPr/>
      </p:nvGrpSpPr>
      <p:grpSpPr>
        <a:xfrm>
          <a:off x="0" y="0"/>
          <a:ext cx="0" cy="0"/>
          <a:chOff x="0" y="0"/>
          <a:chExt cx="0" cy="0"/>
        </a:xfrm>
      </p:grpSpPr>
      <p:sp>
        <p:nvSpPr>
          <p:cNvPr id="10" name="Rechthoek 9"/>
          <p:cNvSpPr/>
          <p:nvPr/>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02614521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8E8F9939-7015-1A45-9662-DE01674F1633}"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62412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1BB79651-CD75-CA46-B5E4-E4187E9A25C9}"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Tree>
    <p:extLst>
      <p:ext uri="{BB962C8B-B14F-4D97-AF65-F5344CB8AC3E}">
        <p14:creationId xmlns:p14="http://schemas.microsoft.com/office/powerpoint/2010/main" val="264699290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B0C6A798-D909-9B49-8916-FC9564BF080D}"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r>
              <a:rPr lang="nl-NL"/>
              <a:t>Klik op het pictogram als u een afbeelding wilt toevoegen</a:t>
            </a:r>
          </a:p>
        </p:txBody>
      </p:sp>
    </p:spTree>
    <p:extLst>
      <p:ext uri="{BB962C8B-B14F-4D97-AF65-F5344CB8AC3E}">
        <p14:creationId xmlns:p14="http://schemas.microsoft.com/office/powerpoint/2010/main" val="16504184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2198DF4-248B-DC4A-B9F6-4D786D608B94}"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Klikken om de tekststijl van het model te bewerken</a:t>
            </a:r>
          </a:p>
        </p:txBody>
      </p:sp>
    </p:spTree>
    <p:extLst>
      <p:ext uri="{BB962C8B-B14F-4D97-AF65-F5344CB8AC3E}">
        <p14:creationId xmlns:p14="http://schemas.microsoft.com/office/powerpoint/2010/main" val="38359817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C135AB88-AAED-EB4F-8BD2-4164FCEFAC2B}"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58663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173CB94-247E-6C40-B1B9-DD6475A1ACFB}"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38233588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DCB6C0E-7436-B541-86E9-E59C05298496}"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1151423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90587FC-B56D-1347-9B2F-36B0441E2602}"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230541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10/8/22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54D08CFE-B09D-A346-8382-1A55D8C41B56}"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Tree>
    <p:extLst>
      <p:ext uri="{BB962C8B-B14F-4D97-AF65-F5344CB8AC3E}">
        <p14:creationId xmlns:p14="http://schemas.microsoft.com/office/powerpoint/2010/main" val="14949409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9D597F49-103D-AD43-8695-B23F98F44A39}" type="datetime1">
              <a:rPr lang="nl-NL" smtClean="0"/>
              <a:t>10-8-2022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9666876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5" name="Tijdelijke aanduiding voor dianummer 4"/>
          <p:cNvSpPr>
            <a:spLocks noGrp="1"/>
          </p:cNvSpPr>
          <p:nvPr>
            <p:ph type="sldNum" sz="quarter" idx="11"/>
          </p:nvPr>
        </p:nvSpPr>
        <p:spPr/>
        <p:txBody>
          <a:bodyPr/>
          <a:lstStyle>
            <a:lvl1pPr>
              <a:defRPr/>
            </a:lvl1pPr>
          </a:lstStyle>
          <a:p>
            <a:fld id="{E547AB5B-60C9-4C02-A6B4-66DE1C034455}" type="slidenum">
              <a:rPr lang="en-US" altLang="nl-NL"/>
              <a:pPr/>
              <a:t>‹nr.›</a:t>
            </a:fld>
            <a:endParaRPr lang="en-US" altLang="nl-NL"/>
          </a:p>
        </p:txBody>
      </p:sp>
    </p:spTree>
    <p:extLst>
      <p:ext uri="{BB962C8B-B14F-4D97-AF65-F5344CB8AC3E}">
        <p14:creationId xmlns:p14="http://schemas.microsoft.com/office/powerpoint/2010/main" val="20568306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oettekst 2"/>
          <p:cNvSpPr>
            <a:spLocks noGrp="1"/>
          </p:cNvSpPr>
          <p:nvPr>
            <p:ph type="ftr" sz="quarter" idx="10"/>
          </p:nvPr>
        </p:nvSpPr>
        <p:spPr/>
        <p:txBody>
          <a:bodyPr/>
          <a:lstStyle/>
          <a:p>
            <a:endParaRPr lang="nl-NL"/>
          </a:p>
        </p:txBody>
      </p:sp>
      <p:sp>
        <p:nvSpPr>
          <p:cNvPr id="4" name="Tijdelijke aanduiding voor dianummer 3"/>
          <p:cNvSpPr>
            <a:spLocks noGrp="1"/>
          </p:cNvSpPr>
          <p:nvPr>
            <p:ph type="sldNum" sz="quarter" idx="11"/>
          </p:nvPr>
        </p:nvSpPr>
        <p:spPr/>
        <p:txBody>
          <a:bodyPr/>
          <a:lstStyle/>
          <a:p>
            <a:fld id="{D87F71AF-7147-404F-82BE-04E87BF7D643}" type="slidenum">
              <a:rPr lang="nl-NL" smtClean="0"/>
              <a:pPr/>
              <a:t>‹nr.›</a:t>
            </a:fld>
            <a:endParaRPr lang="nl-NL"/>
          </a:p>
        </p:txBody>
      </p:sp>
      <p:sp>
        <p:nvSpPr>
          <p:cNvPr id="5" name="Tijdelijke aanduiding voor datum 4"/>
          <p:cNvSpPr>
            <a:spLocks noGrp="1"/>
          </p:cNvSpPr>
          <p:nvPr>
            <p:ph type="dt" sz="half" idx="12"/>
          </p:nvPr>
        </p:nvSpPr>
        <p:spPr/>
        <p:txBody>
          <a:bodyPr/>
          <a:lstStyle/>
          <a:p>
            <a:fld id="{99758B17-A8E4-F146-9EA1-2431A8737F99}" type="datetime1">
              <a:rPr lang="nl-NL" smtClean="0"/>
              <a:t>10-8-2022</a:t>
            </a:fld>
            <a:endParaRPr lang="nl-NL"/>
          </a:p>
        </p:txBody>
      </p:sp>
    </p:spTree>
    <p:extLst>
      <p:ext uri="{BB962C8B-B14F-4D97-AF65-F5344CB8AC3E}">
        <p14:creationId xmlns:p14="http://schemas.microsoft.com/office/powerpoint/2010/main" val="375879825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Basispagina dia (inhoud)">
    <p:spTree>
      <p:nvGrpSpPr>
        <p:cNvPr id="1" name=""/>
        <p:cNvGrpSpPr/>
        <p:nvPr/>
      </p:nvGrpSpPr>
      <p:grpSpPr>
        <a:xfrm>
          <a:off x="0" y="0"/>
          <a:ext cx="0" cy="0"/>
          <a:chOff x="0" y="0"/>
          <a:chExt cx="0" cy="0"/>
        </a:xfrm>
      </p:grpSpPr>
      <p:sp>
        <p:nvSpPr>
          <p:cNvPr id="20" name="Rechthoek 19"/>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sp>
        <p:nvSpPr>
          <p:cNvPr id="24" name="Rechthoek 23"/>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grpSp>
        <p:nvGrpSpPr>
          <p:cNvPr id="18" name="Groep 17"/>
          <p:cNvGrpSpPr/>
          <p:nvPr/>
        </p:nvGrpSpPr>
        <p:grpSpPr>
          <a:xfrm>
            <a:off x="0" y="5197078"/>
            <a:ext cx="9144000" cy="1328266"/>
            <a:chOff x="0" y="5197078"/>
            <a:chExt cx="9144000" cy="1328266"/>
          </a:xfrm>
          <a:solidFill>
            <a:schemeClr val="tx2"/>
          </a:solidFill>
        </p:grpSpPr>
        <p:sp>
          <p:nvSpPr>
            <p:cNvPr id="19" name="Rechthoek 18"/>
            <p:cNvSpPr/>
            <p:nvPr/>
          </p:nvSpPr>
          <p:spPr bwMode="auto">
            <a:xfrm>
              <a:off x="0" y="5197078"/>
              <a:ext cx="9144000" cy="608186"/>
            </a:xfrm>
            <a:prstGeom prst="rect">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22" name="Afgeschuind enkele hoek rechthoek 21"/>
            <p:cNvSpPr/>
            <p:nvPr/>
          </p:nvSpPr>
          <p:spPr bwMode="auto">
            <a:xfrm>
              <a:off x="0" y="5730478"/>
              <a:ext cx="7020272" cy="794866"/>
            </a:xfrm>
            <a:prstGeom prst="snip1Rect">
              <a:avLst>
                <a:gd name="adj" fmla="val 0"/>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grpSp>
      <p:sp>
        <p:nvSpPr>
          <p:cNvPr id="8" name="Zeshoek 7"/>
          <p:cNvSpPr>
            <a:spLocks noChangeAspect="1"/>
          </p:cNvSpPr>
          <p:nvPr/>
        </p:nvSpPr>
        <p:spPr bwMode="auto">
          <a:xfrm>
            <a:off x="-1371599" y="4724400"/>
            <a:ext cx="3031653" cy="2667000"/>
          </a:xfrm>
          <a:prstGeom prst="hexagon">
            <a:avLst>
              <a:gd name="adj" fmla="val 28049"/>
              <a:gd name="vf" fmla="val 115470"/>
            </a:avLst>
          </a:prstGeom>
          <a:solidFill>
            <a:schemeClr val="accent5">
              <a:alpha val="20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0" name="Onderwerp"/>
          <p:cNvSpPr>
            <a:spLocks noGrp="1"/>
          </p:cNvSpPr>
          <p:nvPr>
            <p:ph type="body" sz="quarter" idx="10" hasCustomPrompt="1"/>
          </p:nvPr>
        </p:nvSpPr>
        <p:spPr>
          <a:xfrm>
            <a:off x="457200" y="1143000"/>
            <a:ext cx="8229600" cy="457200"/>
          </a:xfrm>
          <a:prstGeom prst="rect">
            <a:avLst/>
          </a:prstGeom>
        </p:spPr>
        <p:txBody>
          <a:bodyPr vert="horz"/>
          <a:lstStyle>
            <a:lvl1pPr>
              <a:buFont typeface="Arial"/>
              <a:buNone/>
              <a:defRPr b="1" baseline="0">
                <a:solidFill>
                  <a:schemeClr val="tx2"/>
                </a:solidFill>
              </a:defRPr>
            </a:lvl1pPr>
            <a:lvl5pPr>
              <a:buNone/>
              <a:defRPr/>
            </a:lvl5pPr>
          </a:lstStyle>
          <a:p>
            <a:pPr lvl="0"/>
            <a:r>
              <a:rPr lang="nl-NL"/>
              <a:t>Onderwerp</a:t>
            </a:r>
          </a:p>
        </p:txBody>
      </p:sp>
      <p:sp>
        <p:nvSpPr>
          <p:cNvPr id="11" name="Zeshoek 10"/>
          <p:cNvSpPr>
            <a:spLocks noChangeAspect="1"/>
          </p:cNvSpPr>
          <p:nvPr/>
        </p:nvSpPr>
        <p:spPr bwMode="auto">
          <a:xfrm>
            <a:off x="-304800" y="4724400"/>
            <a:ext cx="2646773" cy="2328414"/>
          </a:xfrm>
          <a:prstGeom prst="hexagon">
            <a:avLst>
              <a:gd name="adj" fmla="val 28049"/>
              <a:gd name="vf" fmla="val 115470"/>
            </a:avLst>
          </a:prstGeom>
          <a:noFill/>
          <a:ln w="25400" cap="flat" cmpd="sng" algn="ctr">
            <a:solidFill>
              <a:schemeClr val="bg1">
                <a:alpha val="55000"/>
              </a:schemeClr>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4" name="Zeshoek 13"/>
          <p:cNvSpPr>
            <a:spLocks noChangeAspect="1"/>
          </p:cNvSpPr>
          <p:nvPr/>
        </p:nvSpPr>
        <p:spPr bwMode="auto">
          <a:xfrm>
            <a:off x="1793664" y="5562600"/>
            <a:ext cx="1559136" cy="1371600"/>
          </a:xfrm>
          <a:prstGeom prst="hexagon">
            <a:avLst>
              <a:gd name="adj" fmla="val 28049"/>
              <a:gd name="vf" fmla="val 115470"/>
            </a:avLst>
          </a:prstGeom>
          <a:solidFill>
            <a:schemeClr val="accent5">
              <a:alpha val="39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9" name="Zeshoek 8"/>
          <p:cNvSpPr>
            <a:spLocks noChangeAspect="1"/>
          </p:cNvSpPr>
          <p:nvPr/>
        </p:nvSpPr>
        <p:spPr bwMode="auto">
          <a:xfrm>
            <a:off x="1371600" y="5334000"/>
            <a:ext cx="1559136" cy="1371600"/>
          </a:xfrm>
          <a:prstGeom prst="hexagon">
            <a:avLst>
              <a:gd name="adj" fmla="val 28049"/>
              <a:gd name="vf" fmla="val 115470"/>
            </a:avLst>
          </a:prstGeom>
          <a:solidFill>
            <a:schemeClr val="accent4">
              <a:alpha val="5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5" name="Zeshoek 14"/>
          <p:cNvSpPr>
            <a:spLocks noChangeAspect="1"/>
          </p:cNvSpPr>
          <p:nvPr/>
        </p:nvSpPr>
        <p:spPr bwMode="auto">
          <a:xfrm>
            <a:off x="1981205" y="6281917"/>
            <a:ext cx="1309699" cy="1152166"/>
          </a:xfrm>
          <a:prstGeom prst="hexagon">
            <a:avLst>
              <a:gd name="adj" fmla="val 28049"/>
              <a:gd name="vf" fmla="val 115470"/>
            </a:avLst>
          </a:prstGeom>
          <a:noFill/>
          <a:ln w="19050" cap="flat" cmpd="sng" algn="ctr">
            <a:solidFill>
              <a:schemeClr val="bg1"/>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3" name="Zeshoek 12"/>
          <p:cNvSpPr>
            <a:spLocks noChangeAspect="1"/>
          </p:cNvSpPr>
          <p:nvPr/>
        </p:nvSpPr>
        <p:spPr bwMode="auto">
          <a:xfrm>
            <a:off x="1412664" y="5867400"/>
            <a:ext cx="1559136" cy="1371600"/>
          </a:xfrm>
          <a:prstGeom prst="hexagon">
            <a:avLst>
              <a:gd name="adj" fmla="val 28049"/>
              <a:gd name="vf" fmla="val 115470"/>
            </a:avLst>
          </a:prstGeom>
          <a:solidFill>
            <a:schemeClr val="accent3">
              <a:alpha val="6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6" name="Zeshoek 5"/>
          <p:cNvSpPr>
            <a:spLocks noChangeAspect="1"/>
          </p:cNvSpPr>
          <p:nvPr/>
        </p:nvSpPr>
        <p:spPr bwMode="auto">
          <a:xfrm>
            <a:off x="-756402" y="5424837"/>
            <a:ext cx="1975602" cy="1737973"/>
          </a:xfrm>
          <a:prstGeom prst="hexagon">
            <a:avLst>
              <a:gd name="adj" fmla="val 28049"/>
              <a:gd name="vf" fmla="val 115470"/>
            </a:avLst>
          </a:prstGeom>
          <a:solidFill>
            <a:schemeClr val="accent5">
              <a:alpha val="71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5" name="Titel"/>
          <p:cNvSpPr>
            <a:spLocks noGrp="1"/>
          </p:cNvSpPr>
          <p:nvPr>
            <p:ph type="title" hasCustomPrompt="1"/>
          </p:nvPr>
        </p:nvSpPr>
        <p:spPr>
          <a:xfrm>
            <a:off x="457200" y="476672"/>
            <a:ext cx="8229600" cy="590128"/>
          </a:xfrm>
          <a:prstGeom prst="rect">
            <a:avLst/>
          </a:prstGeom>
        </p:spPr>
        <p:txBody>
          <a:bodyPr/>
          <a:lstStyle>
            <a:lvl1pPr>
              <a:defRPr>
                <a:solidFill>
                  <a:schemeClr val="tx2"/>
                </a:solidFill>
              </a:defRPr>
            </a:lvl1pPr>
          </a:lstStyle>
          <a:p>
            <a:r>
              <a:rPr lang="nl-NL"/>
              <a:t>Titel</a:t>
            </a:r>
          </a:p>
        </p:txBody>
      </p:sp>
      <p:sp>
        <p:nvSpPr>
          <p:cNvPr id="4" name="Inhoud"/>
          <p:cNvSpPr>
            <a:spLocks noGrp="1"/>
          </p:cNvSpPr>
          <p:nvPr>
            <p:ph sz="quarter" idx="11"/>
          </p:nvPr>
        </p:nvSpPr>
        <p:spPr>
          <a:xfrm>
            <a:off x="457200" y="1600210"/>
            <a:ext cx="8229600" cy="3413125"/>
          </a:xfrm>
          <a:prstGeom prst="rect">
            <a:avLst/>
          </a:prstGeom>
        </p:spPr>
        <p:txBody>
          <a:bodyPr/>
          <a:lstStyle>
            <a:lvl1pPr>
              <a:defRPr sz="1350">
                <a:solidFill>
                  <a:schemeClr val="tx2"/>
                </a:solidFill>
              </a:defRPr>
            </a:lvl1pPr>
            <a:lvl2pPr>
              <a:defRPr sz="1125">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dianummer 11"/>
          <p:cNvSpPr>
            <a:spLocks noGrp="1"/>
          </p:cNvSpPr>
          <p:nvPr>
            <p:ph type="sldNum" sz="quarter" idx="13"/>
          </p:nvPr>
        </p:nvSpPr>
        <p:spPr/>
        <p:txBody>
          <a:bodyPr/>
          <a:lstStyle/>
          <a:p>
            <a:fld id="{D87F71AF-7147-404F-82BE-04E87BF7D643}" type="slidenum">
              <a:rPr lang="nl-NL" smtClean="0"/>
              <a:pPr/>
              <a:t>‹nr.›</a:t>
            </a:fld>
            <a:endParaRPr lang="nl-NL"/>
          </a:p>
        </p:txBody>
      </p:sp>
      <p:sp>
        <p:nvSpPr>
          <p:cNvPr id="7" name="Tijdelijke aanduiding voor voettekst 6"/>
          <p:cNvSpPr>
            <a:spLocks noGrp="1"/>
          </p:cNvSpPr>
          <p:nvPr>
            <p:ph type="ftr" sz="quarter" idx="12"/>
          </p:nvPr>
        </p:nvSpPr>
        <p:spPr>
          <a:xfrm>
            <a:off x="3595176" y="6597361"/>
            <a:ext cx="3086100" cy="260649"/>
          </a:xfrm>
        </p:spPr>
        <p:txBody>
          <a:bodyPr/>
          <a:lstStyle/>
          <a:p>
            <a:endParaRPr lang="nl-NL"/>
          </a:p>
        </p:txBody>
      </p:sp>
      <p:pic>
        <p:nvPicPr>
          <p:cNvPr id="26" name="Afbeelding 25" descr="Amersfoortlogo.png"/>
          <p:cNvPicPr>
            <a:picLocks noChangeAspect="1"/>
          </p:cNvPicPr>
          <p:nvPr userDrawn="1"/>
        </p:nvPicPr>
        <p:blipFill>
          <a:blip r:embed="rId2" cstate="print"/>
          <a:stretch>
            <a:fillRect/>
          </a:stretch>
        </p:blipFill>
        <p:spPr>
          <a:xfrm>
            <a:off x="7596337" y="5998228"/>
            <a:ext cx="1090463" cy="696079"/>
          </a:xfrm>
          <a:prstGeom prst="rect">
            <a:avLst/>
          </a:prstGeom>
        </p:spPr>
      </p:pic>
      <p:sp>
        <p:nvSpPr>
          <p:cNvPr id="27" name="Rechthoekige driehoek 26"/>
          <p:cNvSpPr/>
          <p:nvPr userDrawn="1"/>
        </p:nvSpPr>
        <p:spPr bwMode="auto">
          <a:xfrm rot="10800000" flipH="1">
            <a:off x="7020274" y="5730478"/>
            <a:ext cx="504056" cy="794866"/>
          </a:xfrm>
          <a:prstGeom prst="rtTriangle">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Tree>
    <p:extLst>
      <p:ext uri="{BB962C8B-B14F-4D97-AF65-F5344CB8AC3E}">
        <p14:creationId xmlns:p14="http://schemas.microsoft.com/office/powerpoint/2010/main" val="9918108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EE54D2-79BB-F440-AAF5-BC2ED9DFCA10}" type="datetime1">
              <a:rPr lang="nl-NL" smtClean="0"/>
              <a:t>10-8-2022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AC1268E-D995-48C9-BBA4-C33CB06E5DB8}" type="slidenum">
              <a:rPr lang="nl-NL" smtClean="0"/>
              <a:t>‹nr.›</a:t>
            </a:fld>
            <a:endParaRPr lang="nl-NL"/>
          </a:p>
        </p:txBody>
      </p:sp>
    </p:spTree>
    <p:extLst>
      <p:ext uri="{BB962C8B-B14F-4D97-AF65-F5344CB8AC3E}">
        <p14:creationId xmlns:p14="http://schemas.microsoft.com/office/powerpoint/2010/main" val="374794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theme" Target="../theme/theme2.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theme" Target="../theme/theme3.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19" Type="http://schemas.openxmlformats.org/officeDocument/2006/relationships/image" Target="../media/image1.emf"/><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3" Type="http://schemas.openxmlformats.org/officeDocument/2006/relationships/slideLayout" Target="../slideLayouts/slideLayout57.xml"/><Relationship Id="rId21" Type="http://schemas.openxmlformats.org/officeDocument/2006/relationships/theme" Target="../theme/theme4.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21" Type="http://schemas.openxmlformats.org/officeDocument/2006/relationships/slideLayout" Target="../slideLayouts/slideLayout95.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slideLayout" Target="../slideLayouts/slideLayout9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23" Type="http://schemas.openxmlformats.org/officeDocument/2006/relationships/image" Target="../media/image1.emf"/><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10/8/22</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6210392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7" r:id="rId18"/>
    <p:sldLayoutId id="2147483878" r:id="rId19"/>
    <p:sldLayoutId id="214748388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pPr defTabSz="342900"/>
            <a:fld id="{33B407B4-DD70-D045-8D0A-4EFC055441BF}" type="datetime3">
              <a:rPr lang="nl-NL" smtClean="0"/>
              <a:pPr defTabSz="342900"/>
              <a:t>10/8/22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pPr defTabSz="342900"/>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37668236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10/8/22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42795332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 id="2147483919" r:id="rId18"/>
    <p:sldLayoutId id="2147483920" r:id="rId19"/>
    <p:sldLayoutId id="214748392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533A509F-3A8E-7442-8C1A-A510B6452387}" type="datetime1">
              <a:rPr lang="nl-NL" smtClean="0"/>
              <a:t>10-8-2022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560867639"/>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 id="2147483942" r:id="rId17"/>
    <p:sldLayoutId id="2147483944" r:id="rId18"/>
    <p:sldLayoutId id="2147483945" r:id="rId19"/>
    <p:sldLayoutId id="2147483946" r:id="rId20"/>
    <p:sldLayoutId id="2147483947" r:id="rId21"/>
  </p:sldLayoutIdLst>
  <p:hf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a:latin typeface="Verdana" panose="020B0604030504040204" pitchFamily="34" charset="0"/>
                <a:ea typeface="Verdana" panose="020B0604030504040204" pitchFamily="34" charset="0"/>
              </a:rPr>
              <a:t>KPI 2a/2b/2d: Voortgang per mijlpaalmoment</a:t>
            </a:r>
          </a:p>
        </p:txBody>
      </p:sp>
      <p:sp>
        <p:nvSpPr>
          <p:cNvPr id="5" name="Tekstvak 4"/>
          <p:cNvSpPr txBox="1"/>
          <p:nvPr/>
        </p:nvSpPr>
        <p:spPr>
          <a:xfrm>
            <a:off x="513079" y="760996"/>
            <a:ext cx="8035497" cy="3600986"/>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In dit overzicht staat de voortgang in termen van DSO-functionaliteiten / </a:t>
            </a:r>
            <a:r>
              <a:rPr lang="nl-NL" sz="1200" dirty="0" err="1">
                <a:latin typeface="Verdana" panose="020B0604030504040204" pitchFamily="34" charset="0"/>
                <a:ea typeface="Verdana" panose="020B0604030504040204" pitchFamily="34" charset="0"/>
              </a:rPr>
              <a:t>capabillities</a:t>
            </a:r>
            <a:r>
              <a:rPr lang="nl-NL" sz="1200" dirty="0">
                <a:latin typeface="Verdana" panose="020B0604030504040204" pitchFamily="34" charset="0"/>
                <a:ea typeface="Verdana" panose="020B0604030504040204" pitchFamily="34" charset="0"/>
              </a:rPr>
              <a:t>, die gerelateerd zijn aan mijlpalen in de </a:t>
            </a:r>
            <a:r>
              <a:rPr lang="nl-NL" sz="1200" dirty="0" err="1">
                <a:latin typeface="Verdana" panose="020B0604030504040204" pitchFamily="34" charset="0"/>
                <a:ea typeface="Verdana" panose="020B0604030504040204" pitchFamily="34" charset="0"/>
              </a:rPr>
              <a:t>roadmap</a:t>
            </a:r>
            <a:r>
              <a:rPr lang="nl-NL" sz="1200" dirty="0">
                <a:latin typeface="Verdana" panose="020B0604030504040204" pitchFamily="34" charset="0"/>
                <a:ea typeface="Verdana" panose="020B0604030504040204" pitchFamily="34" charset="0"/>
              </a:rPr>
              <a:t>, met de verwachte aantallen die gereed zijn per mijlpaal (Q2 2022)</a:t>
            </a:r>
          </a:p>
          <a:p>
            <a:endParaRPr lang="nl-NL" sz="1200" dirty="0">
              <a:latin typeface="Verdana" panose="020B0604030504040204" pitchFamily="34" charset="0"/>
              <a:ea typeface="Verdana" panose="020B0604030504040204" pitchFamily="34" charset="0"/>
            </a:endParaRPr>
          </a:p>
          <a:p>
            <a:r>
              <a:rPr lang="nl-NL" sz="1200" i="1" dirty="0">
                <a:latin typeface="Verdana" panose="020B0604030504040204" pitchFamily="34" charset="0"/>
                <a:ea typeface="Verdana" panose="020B0604030504040204" pitchFamily="34" charset="0"/>
              </a:rPr>
              <a:t>Voortgang in termen van DSO-functionaliteiten stand per Q2 2022 (1-7-2022):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Tonen programma is gereed</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Doorleveren tonen kennisgeving afwijkvergunning is geautomatiseerd in PI-22</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Tonen ontwerp in Viewers DSO moet nog door een </a:t>
            </a:r>
            <a:r>
              <a:rPr lang="nl-NL" sz="1000" dirty="0" err="1">
                <a:latin typeface="Verdana" panose="020B0604030504040204" pitchFamily="34" charset="0"/>
                <a:ea typeface="Verdana" panose="020B0604030504040204" pitchFamily="34" charset="0"/>
              </a:rPr>
              <a:t>hardeningsproces</a:t>
            </a:r>
            <a:r>
              <a:rPr lang="nl-NL" sz="1000" dirty="0">
                <a:latin typeface="Verdana" panose="020B0604030504040204" pitchFamily="34" charset="0"/>
                <a:ea typeface="Verdana" panose="020B0604030504040204" pitchFamily="34" charset="0"/>
              </a:rPr>
              <a:t>. Dit was gepland voor PI-22, maar door tegenvallende inspanning op met name tijdreizen is dat niet afgerond. Dit wordt in PI-23 opgepakt.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Tijdreizen langs parameters </a:t>
            </a:r>
            <a:r>
              <a:rPr lang="nl-NL" sz="1000" dirty="0" err="1">
                <a:latin typeface="Verdana" panose="020B0604030504040204" pitchFamily="34" charset="0"/>
                <a:ea typeface="Verdana" panose="020B0604030504040204" pitchFamily="34" charset="0"/>
              </a:rPr>
              <a:t>inWerkingOp</a:t>
            </a:r>
            <a:r>
              <a:rPr lang="nl-NL" sz="1000" dirty="0">
                <a:latin typeface="Verdana" panose="020B0604030504040204" pitchFamily="34" charset="0"/>
                <a:ea typeface="Verdana" panose="020B0604030504040204" pitchFamily="34" charset="0"/>
              </a:rPr>
              <a:t> en </a:t>
            </a:r>
            <a:r>
              <a:rPr lang="nl-NL" sz="1000" dirty="0" err="1">
                <a:latin typeface="Verdana" panose="020B0604030504040204" pitchFamily="34" charset="0"/>
                <a:ea typeface="Verdana" panose="020B0604030504040204" pitchFamily="34" charset="0"/>
              </a:rPr>
              <a:t>geldigOp</a:t>
            </a:r>
            <a:r>
              <a:rPr lang="nl-NL" sz="1000" dirty="0">
                <a:latin typeface="Verdana" panose="020B0604030504040204" pitchFamily="34" charset="0"/>
                <a:ea typeface="Verdana" panose="020B0604030504040204" pitchFamily="34" charset="0"/>
              </a:rPr>
              <a:t> en koppelvlak LVBB - OZON m.b.t. toestand is opgeleverd en werkend in de Viewer Regels op de Kaart. In begin PI-23 wordt dit ook verwerkt in het prototype en de viewer Document op Kaart.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Downloadservice is in MVP opgeleverd, </a:t>
            </a:r>
            <a:r>
              <a:rPr lang="nl-NL" sz="1000" dirty="0" err="1">
                <a:latin typeface="Verdana" panose="020B0604030504040204" pitchFamily="34" charset="0"/>
                <a:ea typeface="Verdana" panose="020B0604030504040204" pitchFamily="34" charset="0"/>
              </a:rPr>
              <a:t>doorontwikkeling</a:t>
            </a:r>
            <a:r>
              <a:rPr lang="nl-NL" sz="1000" dirty="0">
                <a:latin typeface="Verdana" panose="020B0604030504040204" pitchFamily="34" charset="0"/>
                <a:ea typeface="Verdana" panose="020B0604030504040204" pitchFamily="34" charset="0"/>
              </a:rPr>
              <a:t> richting toevoeging </a:t>
            </a:r>
            <a:r>
              <a:rPr lang="nl-NL" sz="1000" dirty="0" err="1">
                <a:latin typeface="Verdana" panose="020B0604030504040204" pitchFamily="34" charset="0"/>
                <a:ea typeface="Verdana" panose="020B0604030504040204" pitchFamily="34" charset="0"/>
              </a:rPr>
              <a:t>GIO’s</a:t>
            </a:r>
            <a:r>
              <a:rPr lang="nl-NL" sz="1000" dirty="0">
                <a:latin typeface="Verdana" panose="020B0604030504040204" pitchFamily="34" charset="0"/>
                <a:ea typeface="Verdana" panose="020B0604030504040204" pitchFamily="34" charset="0"/>
              </a:rPr>
              <a:t> wordt in PI-23 opgepakt en als er tijd is, wordt er ook aan verschillende versies opvragen gewerkt.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Projectbesluit 3.0.0 ligt voor aan OGB ter bestuurlijke vaststelling. Deze versie werkt in het DSO. Er zijn nog wel een aantal bevindingen waarvan bekeken moet worden wanneer deze kunnen worden opgepakt.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In planketen is met name gewerkt aan de robuustheid van de aanleverketen. De uitleverketen is onderwerp in PI-23.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Documentviewer: wijzigingsdocumenten en ontwerpbesluiten, legenda, aangepaste landingspagina zijn gerealiseerd in PI-22. Verder is er aandacht besteedt aan UX verbeteringen.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Conform doelen PI-22 is door teams veel tijd besteedt aan het verbeteren van robuustheid, performance, ondersteuning oefenen, ketentesten en oplossen van bevindingen. Hierbij wordt constant bekeken wat het meest urgent is om op te pakken. De resultaten daarvan zijn vastgelegd in de validatierapporten.  </a:t>
            </a:r>
          </a:p>
        </p:txBody>
      </p:sp>
    </p:spTree>
    <p:extLst>
      <p:ext uri="{BB962C8B-B14F-4D97-AF65-F5344CB8AC3E}">
        <p14:creationId xmlns:p14="http://schemas.microsoft.com/office/powerpoint/2010/main" val="18558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8361" y="51803"/>
            <a:ext cx="7631350" cy="798802"/>
          </a:xfrm>
        </p:spPr>
        <p:txBody>
          <a:bodyPr>
            <a:normAutofit/>
          </a:bodyPr>
          <a:lstStyle/>
          <a:p>
            <a:r>
              <a:rPr lang="nl-NL" sz="2000" dirty="0">
                <a:latin typeface="Verdana" panose="020B0604030504040204" pitchFamily="34" charset="0"/>
                <a:ea typeface="Verdana" panose="020B0604030504040204" pitchFamily="34" charset="0"/>
              </a:rPr>
              <a:t>KPI 2a/2b/2d: Voortgang per mijlpaalmoment</a:t>
            </a:r>
            <a:br>
              <a:rPr lang="nl-NL" sz="2000" dirty="0">
                <a:latin typeface="Verdana" panose="020B0604030504040204" pitchFamily="34" charset="0"/>
                <a:ea typeface="Verdana" panose="020B0604030504040204" pitchFamily="34" charset="0"/>
              </a:rPr>
            </a:br>
            <a:r>
              <a:rPr lang="nl-NL" sz="1200" b="0" i="1" dirty="0">
                <a:latin typeface="Verdana" panose="020B0604030504040204" pitchFamily="34" charset="0"/>
                <a:ea typeface="Verdana" panose="020B0604030504040204" pitchFamily="34" charset="0"/>
              </a:rPr>
              <a:t>Verschuivingen tussen huidige planning en prognose IWT-niveau per Q1 2022 (geen updates beschikbaar, wordt niet meer bijgehouden)</a:t>
            </a:r>
            <a:endParaRPr lang="nl-NL" sz="1600" b="0" dirty="0">
              <a:latin typeface="Verdana" panose="020B0604030504040204" pitchFamily="34" charset="0"/>
              <a:ea typeface="Verdana" panose="020B0604030504040204" pitchFamily="34" charset="0"/>
            </a:endParaRPr>
          </a:p>
        </p:txBody>
      </p:sp>
      <p:pic>
        <p:nvPicPr>
          <p:cNvPr id="9" name="Afbeelding 8" descr="Afbeelding met tafel&#10;&#10;Automatisch gegenereerde beschrijving">
            <a:extLst>
              <a:ext uri="{FF2B5EF4-FFF2-40B4-BE49-F238E27FC236}">
                <a16:creationId xmlns:a16="http://schemas.microsoft.com/office/drawing/2014/main" id="{0E54F0D9-1957-489F-A248-0E0CAB88BA27}"/>
              </a:ext>
            </a:extLst>
          </p:cNvPr>
          <p:cNvPicPr>
            <a:picLocks noChangeAspect="1"/>
          </p:cNvPicPr>
          <p:nvPr/>
        </p:nvPicPr>
        <p:blipFill>
          <a:blip r:embed="rId2"/>
          <a:stretch>
            <a:fillRect/>
          </a:stretch>
        </p:blipFill>
        <p:spPr>
          <a:xfrm>
            <a:off x="256347" y="753279"/>
            <a:ext cx="8631306" cy="2205615"/>
          </a:xfrm>
          <a:prstGeom prst="rect">
            <a:avLst/>
          </a:prstGeom>
        </p:spPr>
      </p:pic>
      <p:pic>
        <p:nvPicPr>
          <p:cNvPr id="11" name="Afbeelding 10">
            <a:extLst>
              <a:ext uri="{FF2B5EF4-FFF2-40B4-BE49-F238E27FC236}">
                <a16:creationId xmlns:a16="http://schemas.microsoft.com/office/drawing/2014/main" id="{B5E2E049-7664-4920-959F-837688BBA8DF}"/>
              </a:ext>
            </a:extLst>
          </p:cNvPr>
          <p:cNvPicPr>
            <a:picLocks noChangeAspect="1"/>
          </p:cNvPicPr>
          <p:nvPr/>
        </p:nvPicPr>
        <p:blipFill>
          <a:blip r:embed="rId3"/>
          <a:stretch>
            <a:fillRect/>
          </a:stretch>
        </p:blipFill>
        <p:spPr>
          <a:xfrm>
            <a:off x="1611694" y="3003344"/>
            <a:ext cx="5759746" cy="4000706"/>
          </a:xfrm>
          <a:prstGeom prst="rect">
            <a:avLst/>
          </a:prstGeom>
        </p:spPr>
      </p:pic>
    </p:spTree>
    <p:extLst>
      <p:ext uri="{BB962C8B-B14F-4D97-AF65-F5344CB8AC3E}">
        <p14:creationId xmlns:p14="http://schemas.microsoft.com/office/powerpoint/2010/main" val="253816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dirty="0">
                <a:latin typeface="Verdana" panose="020B0604030504040204" pitchFamily="34" charset="0"/>
                <a:ea typeface="Verdana" panose="020B0604030504040204" pitchFamily="34" charset="0"/>
              </a:rPr>
              <a:t>Realisatie op basis van de planning PI-22 </a:t>
            </a:r>
            <a:endParaRPr lang="nl-NL" sz="1600" b="0" dirty="0">
              <a:latin typeface="Verdana" panose="020B0604030504040204" pitchFamily="34" charset="0"/>
              <a:ea typeface="Verdana" panose="020B0604030504040204" pitchFamily="34" charset="0"/>
            </a:endParaRPr>
          </a:p>
        </p:txBody>
      </p:sp>
      <p:sp>
        <p:nvSpPr>
          <p:cNvPr id="5" name="Tekstvak 4">
            <a:extLst>
              <a:ext uri="{FF2B5EF4-FFF2-40B4-BE49-F238E27FC236}">
                <a16:creationId xmlns:a16="http://schemas.microsoft.com/office/drawing/2014/main" id="{736E8268-DEBF-46CF-8C4D-D93EC466CC84}"/>
              </a:ext>
            </a:extLst>
          </p:cNvPr>
          <p:cNvSpPr txBox="1"/>
          <p:nvPr/>
        </p:nvSpPr>
        <p:spPr>
          <a:xfrm>
            <a:off x="160867" y="835428"/>
            <a:ext cx="8923866" cy="5509200"/>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Onderstaande tabel geeft overzicht van de </a:t>
            </a:r>
            <a:r>
              <a:rPr lang="nl-NL" sz="1200" dirty="0" err="1">
                <a:latin typeface="Verdana" panose="020B0604030504040204" pitchFamily="34" charset="0"/>
                <a:ea typeface="Verdana" panose="020B0604030504040204" pitchFamily="34" charset="0"/>
              </a:rPr>
              <a:t>velocity</a:t>
            </a:r>
            <a:r>
              <a:rPr lang="nl-NL" sz="1200" dirty="0">
                <a:latin typeface="Verdana" panose="020B0604030504040204" pitchFamily="34" charset="0"/>
                <a:ea typeface="Verdana" panose="020B0604030504040204" pitchFamily="34" charset="0"/>
              </a:rPr>
              <a:t> en realisatie t.o.v. de planning vanuit de </a:t>
            </a:r>
            <a:r>
              <a:rPr lang="nl-NL" sz="1200" dirty="0" err="1">
                <a:latin typeface="Verdana" panose="020B0604030504040204" pitchFamily="34" charset="0"/>
                <a:ea typeface="Verdana" panose="020B0604030504040204" pitchFamily="34" charset="0"/>
              </a:rPr>
              <a:t>backlog</a:t>
            </a:r>
            <a:r>
              <a:rPr lang="nl-NL" sz="1200" dirty="0">
                <a:latin typeface="Verdana" panose="020B0604030504040204" pitchFamily="34" charset="0"/>
                <a:ea typeface="Verdana" panose="020B0604030504040204" pitchFamily="34" charset="0"/>
              </a:rPr>
              <a:t>.</a:t>
            </a:r>
          </a:p>
          <a:p>
            <a:endParaRPr lang="nl-NL" sz="800" i="1" dirty="0">
              <a:latin typeface="Verdana" panose="020B0604030504040204" pitchFamily="34" charset="0"/>
              <a:ea typeface="Verdana" panose="020B0604030504040204" pitchFamily="34" charset="0"/>
            </a:endParaRPr>
          </a:p>
          <a:p>
            <a:endParaRPr lang="nl-NL" sz="800" i="1" dirty="0">
              <a:latin typeface="Verdana" panose="020B0604030504040204" pitchFamily="34" charset="0"/>
              <a:ea typeface="Verdana" panose="020B0604030504040204" pitchFamily="34" charset="0"/>
            </a:endParaRPr>
          </a:p>
          <a:p>
            <a:r>
              <a:rPr lang="nl-NL" sz="800" i="1" dirty="0">
                <a:latin typeface="Verdana" panose="020B0604030504040204" pitchFamily="34" charset="0"/>
                <a:ea typeface="Verdana" panose="020B0604030504040204" pitchFamily="34" charset="0"/>
              </a:rPr>
              <a:t>Aantal geplande en gerealiseerde features per team PI22 </a:t>
            </a:r>
            <a:r>
              <a:rPr lang="nl-NL" sz="800" i="1" dirty="0" err="1">
                <a:latin typeface="Verdana" panose="020B0604030504040204" pitchFamily="34" charset="0"/>
                <a:ea typeface="Verdana" panose="020B0604030504040204" pitchFamily="34" charset="0"/>
              </a:rPr>
              <a:t>vs</a:t>
            </a:r>
            <a:r>
              <a:rPr lang="nl-NL" sz="800" i="1" dirty="0">
                <a:latin typeface="Verdana" panose="020B0604030504040204" pitchFamily="34" charset="0"/>
                <a:ea typeface="Verdana" panose="020B0604030504040204" pitchFamily="34" charset="0"/>
              </a:rPr>
              <a:t> PI21 relatief      		Aantal geplande en gerealiseerde features per team PI22 </a:t>
            </a:r>
            <a:r>
              <a:rPr lang="nl-NL" sz="800" i="1" dirty="0" err="1">
                <a:latin typeface="Verdana" panose="020B0604030504040204" pitchFamily="34" charset="0"/>
                <a:ea typeface="Verdana" panose="020B0604030504040204" pitchFamily="34" charset="0"/>
              </a:rPr>
              <a:t>vs</a:t>
            </a:r>
            <a:r>
              <a:rPr lang="nl-NL" sz="800" i="1" dirty="0">
                <a:latin typeface="Verdana" panose="020B0604030504040204" pitchFamily="34" charset="0"/>
                <a:ea typeface="Verdana" panose="020B0604030504040204" pitchFamily="34" charset="0"/>
              </a:rPr>
              <a:t> PI21 absoluut      </a:t>
            </a:r>
          </a:p>
          <a:p>
            <a:r>
              <a:rPr lang="nl-NL" sz="800" i="1" dirty="0">
                <a:latin typeface="Verdana" panose="020B0604030504040204" pitchFamily="34" charset="0"/>
                <a:ea typeface="Verdana" panose="020B0604030504040204" pitchFamily="34" charset="0"/>
              </a:rPr>
              <a:t>	</a:t>
            </a: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8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p:txBody>
      </p:sp>
      <p:graphicFrame>
        <p:nvGraphicFramePr>
          <p:cNvPr id="6" name="Tabel 5">
            <a:extLst>
              <a:ext uri="{FF2B5EF4-FFF2-40B4-BE49-F238E27FC236}">
                <a16:creationId xmlns:a16="http://schemas.microsoft.com/office/drawing/2014/main" id="{3F7724D2-575C-68C4-A732-F2E73E52FBAA}"/>
              </a:ext>
            </a:extLst>
          </p:cNvPr>
          <p:cNvGraphicFramePr>
            <a:graphicFrameLocks noGrp="1"/>
          </p:cNvGraphicFramePr>
          <p:nvPr>
            <p:extLst>
              <p:ext uri="{D42A27DB-BD31-4B8C-83A1-F6EECF244321}">
                <p14:modId xmlns:p14="http://schemas.microsoft.com/office/powerpoint/2010/main" val="2578759549"/>
              </p:ext>
            </p:extLst>
          </p:nvPr>
        </p:nvGraphicFramePr>
        <p:xfrm>
          <a:off x="4743452" y="1595969"/>
          <a:ext cx="4239681" cy="3040940"/>
        </p:xfrm>
        <a:graphic>
          <a:graphicData uri="http://schemas.openxmlformats.org/drawingml/2006/table">
            <a:tbl>
              <a:tblPr>
                <a:tableStyleId>{5C22544A-7EE6-4342-B048-85BDC9FD1C3A}</a:tableStyleId>
              </a:tblPr>
              <a:tblGrid>
                <a:gridCol w="1089639">
                  <a:extLst>
                    <a:ext uri="{9D8B030D-6E8A-4147-A177-3AD203B41FA5}">
                      <a16:colId xmlns:a16="http://schemas.microsoft.com/office/drawing/2014/main" val="2868237739"/>
                    </a:ext>
                  </a:extLst>
                </a:gridCol>
                <a:gridCol w="525007">
                  <a:extLst>
                    <a:ext uri="{9D8B030D-6E8A-4147-A177-3AD203B41FA5}">
                      <a16:colId xmlns:a16="http://schemas.microsoft.com/office/drawing/2014/main" val="4206995155"/>
                    </a:ext>
                  </a:extLst>
                </a:gridCol>
                <a:gridCol w="525007">
                  <a:extLst>
                    <a:ext uri="{9D8B030D-6E8A-4147-A177-3AD203B41FA5}">
                      <a16:colId xmlns:a16="http://schemas.microsoft.com/office/drawing/2014/main" val="1724652751"/>
                    </a:ext>
                  </a:extLst>
                </a:gridCol>
                <a:gridCol w="525007">
                  <a:extLst>
                    <a:ext uri="{9D8B030D-6E8A-4147-A177-3AD203B41FA5}">
                      <a16:colId xmlns:a16="http://schemas.microsoft.com/office/drawing/2014/main" val="634622598"/>
                    </a:ext>
                  </a:extLst>
                </a:gridCol>
                <a:gridCol w="525007">
                  <a:extLst>
                    <a:ext uri="{9D8B030D-6E8A-4147-A177-3AD203B41FA5}">
                      <a16:colId xmlns:a16="http://schemas.microsoft.com/office/drawing/2014/main" val="2864567651"/>
                    </a:ext>
                  </a:extLst>
                </a:gridCol>
                <a:gridCol w="525007">
                  <a:extLst>
                    <a:ext uri="{9D8B030D-6E8A-4147-A177-3AD203B41FA5}">
                      <a16:colId xmlns:a16="http://schemas.microsoft.com/office/drawing/2014/main" val="1010337247"/>
                    </a:ext>
                  </a:extLst>
                </a:gridCol>
                <a:gridCol w="525007">
                  <a:extLst>
                    <a:ext uri="{9D8B030D-6E8A-4147-A177-3AD203B41FA5}">
                      <a16:colId xmlns:a16="http://schemas.microsoft.com/office/drawing/2014/main" val="2560520645"/>
                    </a:ext>
                  </a:extLst>
                </a:gridCol>
              </a:tblGrid>
              <a:tr h="205182">
                <a:tc>
                  <a:txBody>
                    <a:bodyPr/>
                    <a:lstStyle/>
                    <a:p>
                      <a:pPr algn="l" fontAlgn="b"/>
                      <a:r>
                        <a:rPr lang="nl-NL" sz="1000" u="none" strike="noStrike" dirty="0">
                          <a:effectLst/>
                        </a:rPr>
                        <a:t> </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dirty="0">
                          <a:effectLst/>
                        </a:rPr>
                        <a:t>PI 21</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PI 22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0307116"/>
                  </a:ext>
                </a:extLst>
              </a:tr>
              <a:tr h="373574">
                <a:tc>
                  <a:txBody>
                    <a:bodyPr/>
                    <a:lstStyle/>
                    <a:p>
                      <a:pPr algn="l" fontAlgn="b"/>
                      <a:r>
                        <a:rPr lang="nl-NL" sz="1000" u="none" strike="noStrike" dirty="0">
                          <a:effectLst/>
                        </a:rPr>
                        <a:t>Team</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63475640"/>
                  </a:ext>
                </a:extLst>
              </a:tr>
              <a:tr h="205182">
                <a:tc>
                  <a:txBody>
                    <a:bodyPr/>
                    <a:lstStyle/>
                    <a:p>
                      <a:pPr algn="l" fontAlgn="b"/>
                      <a:r>
                        <a:rPr lang="nl-NL" sz="1000" u="none" strike="noStrike">
                          <a:effectLst/>
                        </a:rPr>
                        <a:t>PR02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07757780"/>
                  </a:ext>
                </a:extLst>
              </a:tr>
              <a:tr h="205182">
                <a:tc>
                  <a:txBody>
                    <a:bodyPr/>
                    <a:lstStyle/>
                    <a:p>
                      <a:pPr algn="l" fontAlgn="b"/>
                      <a:r>
                        <a:rPr lang="nl-NL" sz="1000" u="none" strike="noStrike">
                          <a:effectLst/>
                        </a:rPr>
                        <a:t>PR06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79159170"/>
                  </a:ext>
                </a:extLst>
              </a:tr>
              <a:tr h="205182">
                <a:tc>
                  <a:txBody>
                    <a:bodyPr/>
                    <a:lstStyle/>
                    <a:p>
                      <a:pPr algn="l" fontAlgn="b"/>
                      <a:r>
                        <a:rPr lang="nl-NL" sz="1000" u="none" strike="noStrike">
                          <a:effectLst/>
                        </a:rPr>
                        <a:t>PR12-G</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91107137"/>
                  </a:ext>
                </a:extLst>
              </a:tr>
              <a:tr h="205182">
                <a:tc>
                  <a:txBody>
                    <a:bodyPr/>
                    <a:lstStyle/>
                    <a:p>
                      <a:pPr algn="l" fontAlgn="b"/>
                      <a:r>
                        <a:rPr lang="nl-NL" sz="1000" u="none" strike="noStrike">
                          <a:effectLst/>
                        </a:rPr>
                        <a:t>PR12-V</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7</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81812259"/>
                  </a:ext>
                </a:extLst>
              </a:tr>
              <a:tr h="205182">
                <a:tc>
                  <a:txBody>
                    <a:bodyPr/>
                    <a:lstStyle/>
                    <a:p>
                      <a:pPr algn="l" fontAlgn="b"/>
                      <a:r>
                        <a:rPr lang="nl-NL" sz="1000" u="none" strike="noStrike">
                          <a:effectLst/>
                        </a:rPr>
                        <a:t>PR13-U</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13</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82281294"/>
                  </a:ext>
                </a:extLst>
              </a:tr>
              <a:tr h="205182">
                <a:tc>
                  <a:txBody>
                    <a:bodyPr/>
                    <a:lstStyle/>
                    <a:p>
                      <a:pPr algn="l" fontAlgn="b"/>
                      <a:r>
                        <a:rPr lang="nl-NL" sz="1000" u="none" strike="noStrike">
                          <a:effectLst/>
                        </a:rPr>
                        <a:t>PR16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9</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15098790"/>
                  </a:ext>
                </a:extLst>
              </a:tr>
              <a:tr h="205182">
                <a:tc>
                  <a:txBody>
                    <a:bodyPr/>
                    <a:lstStyle/>
                    <a:p>
                      <a:pPr algn="l" fontAlgn="b"/>
                      <a:r>
                        <a:rPr lang="nl-NL" sz="1000" u="none" strike="noStrike">
                          <a:effectLst/>
                        </a:rPr>
                        <a:t>PR2905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6</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53633070"/>
                  </a:ext>
                </a:extLst>
              </a:tr>
              <a:tr h="205182">
                <a:tc>
                  <a:txBody>
                    <a:bodyPr/>
                    <a:lstStyle/>
                    <a:p>
                      <a:pPr algn="l" fontAlgn="b"/>
                      <a:r>
                        <a:rPr lang="nl-NL" sz="1000" u="none" strike="noStrike">
                          <a:effectLst/>
                        </a:rPr>
                        <a:t>PR30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32</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38</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9941348"/>
                  </a:ext>
                </a:extLst>
              </a:tr>
              <a:tr h="205182">
                <a:tc>
                  <a:txBody>
                    <a:bodyPr/>
                    <a:lstStyle/>
                    <a:p>
                      <a:pPr algn="l" fontAlgn="b"/>
                      <a:r>
                        <a:rPr lang="nl-NL" sz="1000" u="none" strike="noStrike">
                          <a:effectLst/>
                        </a:rPr>
                        <a:t>PR31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11</a:t>
                      </a:r>
                      <a:endParaRPr lang="nl-NL"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40156300"/>
                  </a:ext>
                </a:extLst>
              </a:tr>
              <a:tr h="205182">
                <a:tc>
                  <a:txBody>
                    <a:bodyPr/>
                    <a:lstStyle/>
                    <a:p>
                      <a:pPr algn="l" fontAlgn="b"/>
                      <a:r>
                        <a:rPr lang="nl-NL" sz="1000" u="none" strike="noStrike">
                          <a:effectLst/>
                        </a:rPr>
                        <a:t>PR33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7012199"/>
                  </a:ext>
                </a:extLst>
              </a:tr>
              <a:tr h="205182">
                <a:tc>
                  <a:txBody>
                    <a:bodyPr/>
                    <a:lstStyle/>
                    <a:p>
                      <a:pPr algn="l" fontAlgn="b"/>
                      <a:r>
                        <a:rPr lang="nl-NL" sz="1000" u="none" strike="noStrike">
                          <a:effectLst/>
                        </a:rPr>
                        <a:t>PR34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16</a:t>
                      </a:r>
                      <a:endParaRPr lang="nl-NL"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7783716"/>
                  </a:ext>
                </a:extLst>
              </a:tr>
              <a:tr h="205182">
                <a:tc>
                  <a:txBody>
                    <a:bodyPr/>
                    <a:lstStyle/>
                    <a:p>
                      <a:pPr algn="l" fontAlgn="b"/>
                      <a:r>
                        <a:rPr lang="nl-NL" sz="1000" u="none" strike="noStrike">
                          <a:effectLst/>
                        </a:rPr>
                        <a:t>Totaal</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184</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207</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137</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164</a:t>
                      </a:r>
                      <a:endParaRPr lang="nl-NL" sz="1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20674574"/>
                  </a:ext>
                </a:extLst>
              </a:tr>
            </a:tbl>
          </a:graphicData>
        </a:graphic>
      </p:graphicFrame>
      <p:graphicFrame>
        <p:nvGraphicFramePr>
          <p:cNvPr id="8" name="Tabel 7">
            <a:extLst>
              <a:ext uri="{FF2B5EF4-FFF2-40B4-BE49-F238E27FC236}">
                <a16:creationId xmlns:a16="http://schemas.microsoft.com/office/drawing/2014/main" id="{2409D3D1-2C03-58D0-7D08-A1E7955F4627}"/>
              </a:ext>
            </a:extLst>
          </p:cNvPr>
          <p:cNvGraphicFramePr>
            <a:graphicFrameLocks noGrp="1"/>
          </p:cNvGraphicFramePr>
          <p:nvPr>
            <p:extLst>
              <p:ext uri="{D42A27DB-BD31-4B8C-83A1-F6EECF244321}">
                <p14:modId xmlns:p14="http://schemas.microsoft.com/office/powerpoint/2010/main" val="3518322988"/>
              </p:ext>
            </p:extLst>
          </p:nvPr>
        </p:nvGraphicFramePr>
        <p:xfrm>
          <a:off x="160867" y="1595968"/>
          <a:ext cx="4239681" cy="3040940"/>
        </p:xfrm>
        <a:graphic>
          <a:graphicData uri="http://schemas.openxmlformats.org/drawingml/2006/table">
            <a:tbl>
              <a:tblPr>
                <a:tableStyleId>{5C22544A-7EE6-4342-B048-85BDC9FD1C3A}</a:tableStyleId>
              </a:tblPr>
              <a:tblGrid>
                <a:gridCol w="1089639">
                  <a:extLst>
                    <a:ext uri="{9D8B030D-6E8A-4147-A177-3AD203B41FA5}">
                      <a16:colId xmlns:a16="http://schemas.microsoft.com/office/drawing/2014/main" val="1992244181"/>
                    </a:ext>
                  </a:extLst>
                </a:gridCol>
                <a:gridCol w="525007">
                  <a:extLst>
                    <a:ext uri="{9D8B030D-6E8A-4147-A177-3AD203B41FA5}">
                      <a16:colId xmlns:a16="http://schemas.microsoft.com/office/drawing/2014/main" val="418929267"/>
                    </a:ext>
                  </a:extLst>
                </a:gridCol>
                <a:gridCol w="525007">
                  <a:extLst>
                    <a:ext uri="{9D8B030D-6E8A-4147-A177-3AD203B41FA5}">
                      <a16:colId xmlns:a16="http://schemas.microsoft.com/office/drawing/2014/main" val="1034258359"/>
                    </a:ext>
                  </a:extLst>
                </a:gridCol>
                <a:gridCol w="525007">
                  <a:extLst>
                    <a:ext uri="{9D8B030D-6E8A-4147-A177-3AD203B41FA5}">
                      <a16:colId xmlns:a16="http://schemas.microsoft.com/office/drawing/2014/main" val="369732107"/>
                    </a:ext>
                  </a:extLst>
                </a:gridCol>
                <a:gridCol w="525007">
                  <a:extLst>
                    <a:ext uri="{9D8B030D-6E8A-4147-A177-3AD203B41FA5}">
                      <a16:colId xmlns:a16="http://schemas.microsoft.com/office/drawing/2014/main" val="1632462519"/>
                    </a:ext>
                  </a:extLst>
                </a:gridCol>
                <a:gridCol w="525007">
                  <a:extLst>
                    <a:ext uri="{9D8B030D-6E8A-4147-A177-3AD203B41FA5}">
                      <a16:colId xmlns:a16="http://schemas.microsoft.com/office/drawing/2014/main" val="4026499234"/>
                    </a:ext>
                  </a:extLst>
                </a:gridCol>
                <a:gridCol w="525007">
                  <a:extLst>
                    <a:ext uri="{9D8B030D-6E8A-4147-A177-3AD203B41FA5}">
                      <a16:colId xmlns:a16="http://schemas.microsoft.com/office/drawing/2014/main" val="1906485163"/>
                    </a:ext>
                  </a:extLst>
                </a:gridCol>
              </a:tblGrid>
              <a:tr h="165203">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dirty="0">
                          <a:effectLst/>
                        </a:rPr>
                        <a:t>PI 21</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PI 22</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 </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dirty="0">
                          <a:effectLst/>
                        </a:rPr>
                        <a:t> </a:t>
                      </a:r>
                      <a:endParaRPr lang="nl-NL" sz="1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20074301"/>
                  </a:ext>
                </a:extLst>
              </a:tr>
              <a:tr h="460329">
                <a:tc>
                  <a:txBody>
                    <a:bodyPr/>
                    <a:lstStyle/>
                    <a:p>
                      <a:pPr algn="l" fontAlgn="b"/>
                      <a:r>
                        <a:rPr lang="nl-NL" sz="1000" u="none" strike="noStrike">
                          <a:effectLst/>
                        </a:rPr>
                        <a:t>Team</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Planning</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Velocity</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nl-NL" sz="1000" u="none" strike="noStrike">
                          <a:effectLst/>
                        </a:rPr>
                        <a:t>Realisatie</a:t>
                      </a:r>
                      <a:endParaRPr lang="nl-NL" sz="10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57085758"/>
                  </a:ext>
                </a:extLst>
              </a:tr>
              <a:tr h="201284">
                <a:tc>
                  <a:txBody>
                    <a:bodyPr/>
                    <a:lstStyle/>
                    <a:p>
                      <a:pPr algn="l" fontAlgn="b"/>
                      <a:r>
                        <a:rPr lang="nl-NL" sz="1000" u="none" strike="noStrike">
                          <a:effectLst/>
                        </a:rPr>
                        <a:t>PR02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87%</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98129813"/>
                  </a:ext>
                </a:extLst>
              </a:tr>
              <a:tr h="201284">
                <a:tc>
                  <a:txBody>
                    <a:bodyPr/>
                    <a:lstStyle/>
                    <a:p>
                      <a:pPr algn="l" fontAlgn="b"/>
                      <a:r>
                        <a:rPr lang="nl-NL" sz="1000" u="none" strike="noStrike">
                          <a:effectLst/>
                        </a:rPr>
                        <a:t>PR06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250%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40%</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65979466"/>
                  </a:ext>
                </a:extLst>
              </a:tr>
              <a:tr h="201284">
                <a:tc>
                  <a:txBody>
                    <a:bodyPr/>
                    <a:lstStyle/>
                    <a:p>
                      <a:pPr algn="l" fontAlgn="b"/>
                      <a:r>
                        <a:rPr lang="nl-NL" sz="1000" u="none" strike="noStrike">
                          <a:effectLst/>
                        </a:rPr>
                        <a:t>PR12-G</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86%</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34620059"/>
                  </a:ext>
                </a:extLst>
              </a:tr>
              <a:tr h="201284">
                <a:tc>
                  <a:txBody>
                    <a:bodyPr/>
                    <a:lstStyle/>
                    <a:p>
                      <a:pPr algn="l" fontAlgn="b"/>
                      <a:r>
                        <a:rPr lang="nl-NL" sz="1000" u="none" strike="noStrike">
                          <a:effectLst/>
                        </a:rPr>
                        <a:t>PR12-V</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229%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33%</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80239655"/>
                  </a:ext>
                </a:extLst>
              </a:tr>
              <a:tr h="201284">
                <a:tc>
                  <a:txBody>
                    <a:bodyPr/>
                    <a:lstStyle/>
                    <a:p>
                      <a:pPr algn="l" fontAlgn="b"/>
                      <a:r>
                        <a:rPr lang="nl-NL" sz="1000" u="none" strike="noStrike">
                          <a:effectLst/>
                        </a:rPr>
                        <a:t>PR13-U</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220%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260%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38%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108%</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54038857"/>
                  </a:ext>
                </a:extLst>
              </a:tr>
              <a:tr h="201284">
                <a:tc>
                  <a:txBody>
                    <a:bodyPr/>
                    <a:lstStyle/>
                    <a:p>
                      <a:pPr algn="l" fontAlgn="b"/>
                      <a:r>
                        <a:rPr lang="nl-NL" sz="1000" u="none" strike="noStrike">
                          <a:effectLst/>
                        </a:rPr>
                        <a:t>PR16</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78%</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49240469"/>
                  </a:ext>
                </a:extLst>
              </a:tr>
              <a:tr h="201284">
                <a:tc>
                  <a:txBody>
                    <a:bodyPr/>
                    <a:lstStyle/>
                    <a:p>
                      <a:pPr algn="l" fontAlgn="b"/>
                      <a:r>
                        <a:rPr lang="nl-NL" sz="1000" u="none" strike="noStrike">
                          <a:effectLst/>
                        </a:rPr>
                        <a:t>PR2905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214%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47%</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01019145"/>
                  </a:ext>
                </a:extLst>
              </a:tr>
              <a:tr h="201284">
                <a:tc>
                  <a:txBody>
                    <a:bodyPr/>
                    <a:lstStyle/>
                    <a:p>
                      <a:pPr algn="l" fontAlgn="b"/>
                      <a:r>
                        <a:rPr lang="nl-NL" sz="1000" u="none" strike="noStrike">
                          <a:effectLst/>
                        </a:rPr>
                        <a:t>PR30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29358799"/>
                  </a:ext>
                </a:extLst>
              </a:tr>
              <a:tr h="201284">
                <a:tc>
                  <a:txBody>
                    <a:bodyPr/>
                    <a:lstStyle/>
                    <a:p>
                      <a:pPr algn="l" fontAlgn="b"/>
                      <a:r>
                        <a:rPr lang="nl-NL" sz="1000" u="none" strike="noStrike">
                          <a:effectLst/>
                        </a:rPr>
                        <a:t>PR31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94%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145%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69%</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36327706"/>
                  </a:ext>
                </a:extLst>
              </a:tr>
              <a:tr h="201284">
                <a:tc>
                  <a:txBody>
                    <a:bodyPr/>
                    <a:lstStyle/>
                    <a:p>
                      <a:pPr algn="l" fontAlgn="b"/>
                      <a:r>
                        <a:rPr lang="nl-NL" sz="1000" u="none" strike="noStrike">
                          <a:effectLst/>
                        </a:rPr>
                        <a:t>PR33</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85%</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91%</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129%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78%</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94%</a:t>
                      </a:r>
                      <a:endParaRPr lang="nl-NL"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83584229"/>
                  </a:ext>
                </a:extLst>
              </a:tr>
              <a:tr h="201284">
                <a:tc>
                  <a:txBody>
                    <a:bodyPr/>
                    <a:lstStyle/>
                    <a:p>
                      <a:pPr algn="l" fontAlgn="b"/>
                      <a:r>
                        <a:rPr lang="nl-NL" sz="1000" u="none" strike="noStrike">
                          <a:effectLst/>
                        </a:rPr>
                        <a:t>PR34</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89%</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112%</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100%</a:t>
                      </a:r>
                      <a:endParaRPr lang="nl-NL"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94%</a:t>
                      </a:r>
                      <a:endParaRPr lang="nl-NL"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54245272"/>
                  </a:ext>
                </a:extLst>
              </a:tr>
              <a:tr h="201284">
                <a:tc>
                  <a:txBody>
                    <a:bodyPr/>
                    <a:lstStyle/>
                    <a:p>
                      <a:pPr algn="l" fontAlgn="b"/>
                      <a:r>
                        <a:rPr lang="nl-NL" sz="1000" u="none" strike="noStrike">
                          <a:effectLst/>
                        </a:rPr>
                        <a:t>Totaal</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130%</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77%</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83%</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a:effectLst/>
                        </a:rPr>
                        <a:t>151%</a:t>
                      </a:r>
                      <a:endParaRPr lang="nl-NL" sz="10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66%</a:t>
                      </a:r>
                      <a:endParaRPr lang="nl-NL" sz="10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nl-NL" sz="1000" u="none" strike="noStrike" dirty="0">
                          <a:effectLst/>
                        </a:rPr>
                        <a:t>79%</a:t>
                      </a:r>
                      <a:endParaRPr lang="nl-NL" sz="10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90312466"/>
                  </a:ext>
                </a:extLst>
              </a:tr>
            </a:tbl>
          </a:graphicData>
        </a:graphic>
      </p:graphicFrame>
    </p:spTree>
    <p:extLst>
      <p:ext uri="{BB962C8B-B14F-4D97-AF65-F5344CB8AC3E}">
        <p14:creationId xmlns:p14="http://schemas.microsoft.com/office/powerpoint/2010/main" val="188984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fontScale="90000"/>
          </a:bodyPr>
          <a:lstStyle/>
          <a:p>
            <a:r>
              <a:rPr lang="nl-NL" sz="2000">
                <a:latin typeface="Verdana" panose="020B0604030504040204" pitchFamily="34" charset="0"/>
                <a:ea typeface="Verdana" panose="020B0604030504040204" pitchFamily="34" charset="0"/>
              </a:rPr>
              <a:t>KPI 2a/2b/2d: cumulatief stroomschema funnel en program </a:t>
            </a:r>
            <a:r>
              <a:rPr lang="nl-NL" sz="2000" err="1">
                <a:latin typeface="Verdana" panose="020B0604030504040204" pitchFamily="34" charset="0"/>
                <a:ea typeface="Verdana" panose="020B0604030504040204" pitchFamily="34" charset="0"/>
              </a:rPr>
              <a:t>backlog</a:t>
            </a:r>
            <a:br>
              <a:rPr lang="nl-NL" sz="2000">
                <a:latin typeface="Verdana" panose="020B0604030504040204" pitchFamily="34" charset="0"/>
                <a:ea typeface="Verdana" panose="020B0604030504040204" pitchFamily="34" charset="0"/>
              </a:rPr>
            </a:br>
            <a:endParaRPr lang="nl-NL" sz="1600" b="0">
              <a:latin typeface="Verdana" panose="020B0604030504040204" pitchFamily="34" charset="0"/>
              <a:ea typeface="Verdana" panose="020B0604030504040204" pitchFamily="34" charset="0"/>
            </a:endParaRPr>
          </a:p>
        </p:txBody>
      </p:sp>
      <p:sp>
        <p:nvSpPr>
          <p:cNvPr id="14" name="Tekstvak 13"/>
          <p:cNvSpPr txBox="1"/>
          <p:nvPr/>
        </p:nvSpPr>
        <p:spPr>
          <a:xfrm>
            <a:off x="414020" y="835428"/>
            <a:ext cx="8315960" cy="5447645"/>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Onderstaande overzicht geeft het verloop van issues en hun statussen van het funnelproces weer voor PI22. </a:t>
            </a:r>
          </a:p>
          <a:p>
            <a:pPr marL="171450" indent="-171450">
              <a:buFont typeface="Arial" panose="020B0604020202020204" pitchFamily="34" charset="0"/>
              <a:buChar char="•"/>
            </a:pPr>
            <a:r>
              <a:rPr lang="nl-NL" sz="1200" i="1" dirty="0">
                <a:latin typeface="Verdana" panose="020B0604030504040204" pitchFamily="34" charset="0"/>
                <a:ea typeface="Verdana" panose="020B0604030504040204" pitchFamily="34" charset="0"/>
              </a:rPr>
              <a:t>In Q2 is er sprake van een minder snel verloop van het funnelproces door minder focus op ontwikkelen van nieuwe functionaliteit i.v.m. de stabiliseringsperiode</a:t>
            </a:r>
          </a:p>
          <a:p>
            <a:pPr marL="171450" indent="-171450">
              <a:buFont typeface="Arial" panose="020B0604020202020204" pitchFamily="34" charset="0"/>
              <a:buChar char="•"/>
            </a:pPr>
            <a:r>
              <a:rPr lang="nl-NL" sz="1200" i="1" dirty="0">
                <a:latin typeface="Verdana" panose="020B0604030504040204" pitchFamily="34" charset="0"/>
                <a:ea typeface="Verdana" panose="020B0604030504040204" pitchFamily="34" charset="0"/>
              </a:rPr>
              <a:t>Naast nieuwe wensen die op de funnelbacklog terecht komen zijn er op de onderwerpen concurrent versioning en stop ontwikkeling veel business ideeën op de </a:t>
            </a:r>
            <a:r>
              <a:rPr lang="nl-NL" sz="1200" i="1" dirty="0" err="1">
                <a:latin typeface="Verdana" panose="020B0604030504040204" pitchFamily="34" charset="0"/>
                <a:ea typeface="Verdana" panose="020B0604030504040204" pitchFamily="34" charset="0"/>
              </a:rPr>
              <a:t>backlog</a:t>
            </a:r>
            <a:r>
              <a:rPr lang="nl-NL" sz="1200" i="1" dirty="0">
                <a:latin typeface="Verdana" panose="020B0604030504040204" pitchFamily="34" charset="0"/>
                <a:ea typeface="Verdana" panose="020B0604030504040204" pitchFamily="34" charset="0"/>
              </a:rPr>
              <a:t> gezet. Dit heeft te maken met de uitwerking/ analyse op deze onderwerpen in Q2 </a:t>
            </a:r>
          </a:p>
          <a:p>
            <a:pPr marL="171450" indent="-171450">
              <a:buFont typeface="Arial" panose="020B0604020202020204" pitchFamily="34" charset="0"/>
              <a:buChar char="•"/>
            </a:pPr>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p:txBody>
      </p:sp>
      <p:pic>
        <p:nvPicPr>
          <p:cNvPr id="5" name="Afbeelding 4">
            <a:extLst>
              <a:ext uri="{FF2B5EF4-FFF2-40B4-BE49-F238E27FC236}">
                <a16:creationId xmlns:a16="http://schemas.microsoft.com/office/drawing/2014/main" id="{B3FA59AC-BD64-E09D-847D-61CBB3316A5D}"/>
              </a:ext>
            </a:extLst>
          </p:cNvPr>
          <p:cNvPicPr>
            <a:picLocks noChangeAspect="1"/>
          </p:cNvPicPr>
          <p:nvPr/>
        </p:nvPicPr>
        <p:blipFill>
          <a:blip r:embed="rId2"/>
          <a:stretch>
            <a:fillRect/>
          </a:stretch>
        </p:blipFill>
        <p:spPr>
          <a:xfrm>
            <a:off x="0" y="2321937"/>
            <a:ext cx="9144000" cy="4363758"/>
          </a:xfrm>
          <a:prstGeom prst="rect">
            <a:avLst/>
          </a:prstGeom>
        </p:spPr>
      </p:pic>
    </p:spTree>
    <p:extLst>
      <p:ext uri="{BB962C8B-B14F-4D97-AF65-F5344CB8AC3E}">
        <p14:creationId xmlns:p14="http://schemas.microsoft.com/office/powerpoint/2010/main" val="3797129878"/>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E89826ACF2144F92633487015B30A1" ma:contentTypeVersion="14" ma:contentTypeDescription="Een nieuw document maken." ma:contentTypeScope="" ma:versionID="3d46dce1a7e465a6e5ee2758cb2c5a90">
  <xsd:schema xmlns:xsd="http://www.w3.org/2001/XMLSchema" xmlns:xs="http://www.w3.org/2001/XMLSchema" xmlns:p="http://schemas.microsoft.com/office/2006/metadata/properties" xmlns:ns2="47b72d85-645c-4135-9dc2-064ed6bbd60d" xmlns:ns3="57291170-a05f-427c-9450-23109c5b58a9" targetNamespace="http://schemas.microsoft.com/office/2006/metadata/properties" ma:root="true" ma:fieldsID="5839028dcb59b40999398d601e0f908d" ns2:_="" ns3:_="">
    <xsd:import namespace="47b72d85-645c-4135-9dc2-064ed6bbd60d"/>
    <xsd:import namespace="57291170-a05f-427c-9450-23109c5b58a9"/>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72d85-645c-4135-9dc2-064ed6bbd6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0686c6ab-6d30-47f2-8615-ae0df19793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291170-a05f-427c-9450-23109c5b58a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eacf0cb-fd96-4802-aaa3-b8dd564d6c87}" ma:internalName="TaxCatchAll" ma:showField="CatchAllData" ma:web="57291170-a05f-427c-9450-23109c5b58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7b72d85-645c-4135-9dc2-064ed6bbd60d">
      <Terms xmlns="http://schemas.microsoft.com/office/infopath/2007/PartnerControls"/>
    </lcf76f155ced4ddcb4097134ff3c332f>
    <TaxCatchAll xmlns="57291170-a05f-427c-9450-23109c5b58a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00DABF-CC9D-445D-9201-350E7456E4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b72d85-645c-4135-9dc2-064ed6bbd60d"/>
    <ds:schemaRef ds:uri="57291170-a05f-427c-9450-23109c5b58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9789FF-D321-4A54-90BF-4DD76B18045A}">
  <ds:schemaRefs>
    <ds:schemaRef ds:uri="http://schemas.microsoft.com/office/2006/metadata/properties"/>
    <ds:schemaRef ds:uri="http://schemas.microsoft.com/office/infopath/2007/PartnerControls"/>
    <ds:schemaRef ds:uri="47b72d85-645c-4135-9dc2-064ed6bbd60d"/>
    <ds:schemaRef ds:uri="57291170-a05f-427c-9450-23109c5b58a9"/>
  </ds:schemaRefs>
</ds:datastoreItem>
</file>

<file path=customXml/itemProps3.xml><?xml version="1.0" encoding="utf-8"?>
<ds:datastoreItem xmlns:ds="http://schemas.openxmlformats.org/officeDocument/2006/customXml" ds:itemID="{CFD8F229-F274-4640-AAAF-9BD70A3706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4978</TotalTime>
  <Words>765</Words>
  <Application>Microsoft Office PowerPoint</Application>
  <PresentationFormat>Diavoorstelling (4:3)</PresentationFormat>
  <Paragraphs>264</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5</vt:i4>
      </vt:variant>
      <vt:variant>
        <vt:lpstr>Diatitels</vt:lpstr>
      </vt:variant>
      <vt:variant>
        <vt:i4>4</vt:i4>
      </vt:variant>
    </vt:vector>
  </HeadingPairs>
  <TitlesOfParts>
    <vt:vector size="13" baseType="lpstr">
      <vt:lpstr>Arial</vt:lpstr>
      <vt:lpstr>Calibri</vt:lpstr>
      <vt:lpstr>Trebuchet MS</vt:lpstr>
      <vt:lpstr>Verdana</vt:lpstr>
      <vt:lpstr>Aangepast ontwerp</vt:lpstr>
      <vt:lpstr>1_Aangepast ontwerp</vt:lpstr>
      <vt:lpstr>2_Aangepast ontwerp</vt:lpstr>
      <vt:lpstr>3_Aangepast ontwerp</vt:lpstr>
      <vt:lpstr>4_Aangepast ontwerp</vt:lpstr>
      <vt:lpstr>KPI 2a/2b/2d: Voortgang per mijlpaalmoment</vt:lpstr>
      <vt:lpstr>KPI 2a/2b/2d: Voortgang per mijlpaalmoment Verschuivingen tussen huidige planning en prognose IWT-niveau per Q1 2022 (geen updates beschikbaar, wordt niet meer bijgehouden)</vt:lpstr>
      <vt:lpstr>Realisatie op basis van de planning PI-22 </vt:lpstr>
      <vt:lpstr>KPI 2a/2b/2d: cumulatief stroomschema funnel en program backlog </vt:lpstr>
    </vt:vector>
  </TitlesOfParts>
  <Company>Kriskras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Zeilmaker, Jasper</cp:lastModifiedBy>
  <cp:revision>2</cp:revision>
  <dcterms:created xsi:type="dcterms:W3CDTF">2017-01-06T08:36:46Z</dcterms:created>
  <dcterms:modified xsi:type="dcterms:W3CDTF">2022-08-10T07:43:17Z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0x010100FEE89826ACF2144F92633487015B30A1</vt:lpwstr>
  </property>
  <property fmtid="{D5CDD505-2E9C-101B-9397-08002B2CF9AE}" pid="3" name="MediaServiceImageTags">
    <vt:lpwstr/>
  </property>
</Properties>
</file>