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4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8" r:id="rId4"/>
    <p:sldMasterId id="2147483858" r:id="rId5"/>
    <p:sldMasterId id="2147483882" r:id="rId6"/>
    <p:sldMasterId id="2147483900" r:id="rId7"/>
    <p:sldMasterId id="2147483925" r:id="rId8"/>
  </p:sldMasterIdLst>
  <p:notesMasterIdLst>
    <p:notesMasterId r:id="rId11"/>
  </p:notesMasterIdLst>
  <p:handoutMasterIdLst>
    <p:handoutMasterId r:id="rId12"/>
  </p:handoutMasterIdLst>
  <p:sldIdLst>
    <p:sldId id="361" r:id="rId9"/>
    <p:sldId id="366" r:id="rId10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3">
          <p15:clr>
            <a:srgbClr val="A4A3A4"/>
          </p15:clr>
        </p15:guide>
        <p15:guide id="2" orient="horz" pos="1141">
          <p15:clr>
            <a:srgbClr val="A4A3A4"/>
          </p15:clr>
        </p15:guide>
        <p15:guide id="3" orient="horz" pos="2286">
          <p15:clr>
            <a:srgbClr val="A4A3A4"/>
          </p15:clr>
        </p15:guide>
        <p15:guide id="4" pos="2892">
          <p15:clr>
            <a:srgbClr val="A4A3A4"/>
          </p15:clr>
        </p15:guide>
        <p15:guide id="5" pos="27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oksma, Ron" initials="BR" lastIdx="1" clrIdx="0">
    <p:extLst>
      <p:ext uri="{19B8F6BF-5375-455C-9EA6-DF929625EA0E}">
        <p15:presenceInfo xmlns:p15="http://schemas.microsoft.com/office/powerpoint/2012/main" userId="S::Ron.Bloksma@kadaster.nl::8e7a35f9-b9eb-4ba0-a909-741e31dead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870C"/>
    <a:srgbClr val="275937"/>
    <a:srgbClr val="AFD268"/>
    <a:srgbClr val="E17000"/>
    <a:srgbClr val="222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6" autoAdjust="0"/>
    <p:restoredTop sz="91355" autoAdjust="0"/>
  </p:normalViewPr>
  <p:slideViewPr>
    <p:cSldViewPr snapToGrid="0" snapToObjects="1" showGuides="1">
      <p:cViewPr varScale="1">
        <p:scale>
          <a:sx n="61" d="100"/>
          <a:sy n="61" d="100"/>
        </p:scale>
        <p:origin x="452" y="28"/>
      </p:cViewPr>
      <p:guideLst>
        <p:guide orient="horz" pos="3863"/>
        <p:guide orient="horz" pos="1141"/>
        <p:guide orient="horz" pos="2286"/>
        <p:guide pos="2892"/>
        <p:guide pos="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8DB60-9960-7E4E-BA4A-B29DFB46F3EE}" type="datetime1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0EAE8-FB6A-B847-B804-B8BC08416A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335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43F22-96A7-2946-9F02-228CB8E4306F}" type="datetime1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6D882-3718-4F40-87D5-7C3050DB7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98587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967412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3424047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6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32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3" y="1811338"/>
            <a:ext cx="4453799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3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18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85750" indent="-285750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5750" algn="l">
              <a:buFont typeface="Arial"/>
              <a:buChar char="•"/>
              <a:defRPr/>
            </a:lvl2pPr>
            <a:lvl3pPr marL="1200150" indent="-285750" algn="l">
              <a:buFont typeface="Arial"/>
              <a:buChar char="•"/>
              <a:defRPr/>
            </a:lvl3pPr>
            <a:lvl4pPr marL="1657350" indent="-285750" algn="l">
              <a:buFont typeface="Arial"/>
              <a:buChar char="•"/>
              <a:defRPr/>
            </a:lvl4pPr>
            <a:lvl5pPr marL="2114550" indent="-285750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251688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18"/>
            <a:ext cx="9144000" cy="14860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04677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38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6870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2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5758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8" y="1160462"/>
            <a:ext cx="4235017" cy="497205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8760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6244648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78953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4" y="1168400"/>
            <a:ext cx="2919557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7" y="1160463"/>
            <a:ext cx="2932546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5215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3424049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8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750">
                <a:solidFill>
                  <a:schemeClr val="bg1"/>
                </a:solidFill>
              </a:defRPr>
            </a:lvl1pPr>
            <a:lvl2pPr marL="342900" indent="0" algn="l">
              <a:buFontTx/>
              <a:buNone/>
              <a:defRPr sz="750">
                <a:solidFill>
                  <a:schemeClr val="bg1"/>
                </a:solidFill>
              </a:defRPr>
            </a:lvl2pPr>
            <a:lvl3pPr marL="685800" indent="0" algn="l">
              <a:buFontTx/>
              <a:buNone/>
              <a:defRPr sz="750">
                <a:solidFill>
                  <a:schemeClr val="bg1"/>
                </a:solidFill>
              </a:defRPr>
            </a:lvl3pPr>
            <a:lvl4pPr marL="1028700" indent="0" algn="l">
              <a:buFontTx/>
              <a:buNone/>
              <a:defRPr sz="750">
                <a:solidFill>
                  <a:schemeClr val="bg1"/>
                </a:solidFill>
              </a:defRPr>
            </a:lvl4pPr>
            <a:lvl5pPr marL="1371600" indent="0" algn="l">
              <a:buFontTx/>
              <a:buNone/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2712226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46874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967412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724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3606584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4279648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2497118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8" name="Rechthoek 7"/>
          <p:cNvSpPr/>
          <p:nvPr userDrawn="1"/>
        </p:nvSpPr>
        <p:spPr>
          <a:xfrm>
            <a:off x="0" y="6513086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54988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9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16488351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125170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8394394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4" y="1811338"/>
            <a:ext cx="4453799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4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4838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14313" indent="-214313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557213" indent="-214313" algn="l">
              <a:buFont typeface="Arial"/>
              <a:buChar char="•"/>
              <a:defRPr/>
            </a:lvl2pPr>
            <a:lvl3pPr marL="900113" indent="-214313" algn="l">
              <a:buFont typeface="Arial"/>
              <a:buChar char="•"/>
              <a:defRPr/>
            </a:lvl3pPr>
            <a:lvl4pPr marL="1243013" indent="-214313" algn="l">
              <a:buFont typeface="Arial"/>
              <a:buChar char="•"/>
              <a:defRPr/>
            </a:lvl4pPr>
            <a:lvl5pPr marL="1585913" indent="-214313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458119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20"/>
            <a:ext cx="9144000" cy="148604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9442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8569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40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59640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4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1" y="1811340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34831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9" y="1160464"/>
            <a:ext cx="4235017" cy="4972051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9164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6" y="1168400"/>
            <a:ext cx="6244648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313997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2919557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8" y="1160463"/>
            <a:ext cx="2932546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19466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inhoud 13">
            <a:extLst>
              <a:ext uri="{FF2B5EF4-FFF2-40B4-BE49-F238E27FC236}">
                <a16:creationId xmlns:a16="http://schemas.microsoft.com/office/drawing/2014/main" id="{8F5ACC98-DB86-4D69-A655-969E877DF43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09623" y="1800230"/>
            <a:ext cx="8171245" cy="450056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86B6F6-84CA-7C49-AE1C-4BAC788C5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22101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1080000"/>
            <a:ext cx="7524900" cy="720000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0000" y="1800000"/>
            <a:ext cx="3645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4689000" y="1800000"/>
            <a:ext cx="3645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50733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lgdia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1295999"/>
            <a:ext cx="8402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 dirty="0" err="1"/>
              <a:t>Klik</a:t>
            </a:r>
            <a:r>
              <a:rPr lang="nl-NL" noProof="0" dirty="0"/>
              <a:t> </a:t>
            </a:r>
            <a:r>
              <a:rPr lang="nl-NL" noProof="0" dirty="0" err="1"/>
              <a:t>om</a:t>
            </a:r>
            <a:r>
              <a:rPr lang="nl-NL" noProof="0" dirty="0"/>
              <a:t> </a:t>
            </a:r>
            <a:r>
              <a:rPr lang="nl-NL" noProof="0" dirty="0" err="1"/>
              <a:t>een</a:t>
            </a:r>
            <a:r>
              <a:rPr lang="nl-NL" noProof="0" dirty="0"/>
              <a:t> </a:t>
            </a:r>
            <a:r>
              <a:rPr lang="nl-NL" noProof="0" dirty="0" err="1"/>
              <a:t>titel</a:t>
            </a:r>
            <a:r>
              <a:rPr lang="nl-NL" noProof="0" dirty="0"/>
              <a:t> </a:t>
            </a:r>
            <a:r>
              <a:rPr lang="nl-NL" noProof="0" dirty="0" err="1"/>
              <a:t>te</a:t>
            </a:r>
            <a:r>
              <a:rPr lang="nl-NL" noProof="0" dirty="0"/>
              <a:t> </a:t>
            </a:r>
            <a:r>
              <a:rPr lang="nl-NL" noProof="0" dirty="0" err="1"/>
              <a:t>maken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EED1-3B2D-4DF3-84FC-6A29FAA80043}" type="datetime4">
              <a:rPr lang="nl-NL" smtClean="0"/>
              <a:pPr/>
              <a:t>8 november 2021</a:t>
            </a:fld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68313" y="2070000"/>
            <a:ext cx="8402400" cy="4140000"/>
          </a:xfrm>
        </p:spPr>
        <p:txBody>
          <a:bodyPr/>
          <a:lstStyle>
            <a:lvl4pPr marL="956072" indent="-214313">
              <a:buFont typeface="Verdana" pitchFamily="34" charset="0"/>
              <a:buChar char="–"/>
              <a:defRPr sz="1350"/>
            </a:lvl4pPr>
            <a:lvl5pPr marL="1223963" indent="-214313">
              <a:buFont typeface="Verdana" pitchFamily="34" charset="0"/>
              <a:buChar char="»"/>
              <a:defRPr/>
            </a:lvl5pPr>
          </a:lstStyle>
          <a:p>
            <a:pPr lvl="0"/>
            <a:r>
              <a:rPr lang="nl-NL" noProof="0" dirty="0" err="1"/>
              <a:t>Klik</a:t>
            </a:r>
            <a:r>
              <a:rPr lang="nl-NL" noProof="0" dirty="0"/>
              <a:t> </a:t>
            </a:r>
            <a:r>
              <a:rPr lang="nl-NL" noProof="0" dirty="0" err="1"/>
              <a:t>om</a:t>
            </a:r>
            <a:r>
              <a:rPr lang="nl-NL" noProof="0" dirty="0"/>
              <a:t> de </a:t>
            </a:r>
            <a:r>
              <a:rPr lang="nl-NL" noProof="0" dirty="0" err="1"/>
              <a:t>modelstijlen</a:t>
            </a:r>
            <a:r>
              <a:rPr lang="nl-NL" noProof="0" dirty="0"/>
              <a:t> </a:t>
            </a:r>
            <a:r>
              <a:rPr lang="nl-NL" noProof="0" dirty="0" err="1"/>
              <a:t>te</a:t>
            </a:r>
            <a:r>
              <a:rPr lang="nl-NL" noProof="0" dirty="0"/>
              <a:t> </a:t>
            </a:r>
            <a:r>
              <a:rPr lang="nl-NL" noProof="0" dirty="0" err="1"/>
              <a:t>bewerken</a:t>
            </a:r>
            <a:endParaRPr lang="nl-NL" noProof="0" dirty="0"/>
          </a:p>
          <a:p>
            <a:pPr lvl="1"/>
            <a:r>
              <a:rPr lang="nl-NL" noProof="0" dirty="0" err="1"/>
              <a:t>Tweede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2"/>
            <a:r>
              <a:rPr lang="nl-NL" noProof="0" dirty="0" err="1"/>
              <a:t>Derde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3"/>
            <a:r>
              <a:rPr lang="nl-NL" noProof="0" dirty="0" err="1"/>
              <a:t>Vierde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4"/>
            <a:r>
              <a:rPr lang="nl-NL" noProof="0" dirty="0" err="1"/>
              <a:t>Vijfde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75218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3424049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8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750">
                <a:solidFill>
                  <a:schemeClr val="bg1"/>
                </a:solidFill>
              </a:defRPr>
            </a:lvl1pPr>
            <a:lvl2pPr marL="342900" indent="0" algn="l">
              <a:buFontTx/>
              <a:buNone/>
              <a:defRPr sz="750">
                <a:solidFill>
                  <a:schemeClr val="bg1"/>
                </a:solidFill>
              </a:defRPr>
            </a:lvl2pPr>
            <a:lvl3pPr marL="685800" indent="0" algn="l">
              <a:buFontTx/>
              <a:buNone/>
              <a:defRPr sz="750">
                <a:solidFill>
                  <a:schemeClr val="bg1"/>
                </a:solidFill>
              </a:defRPr>
            </a:lvl3pPr>
            <a:lvl4pPr marL="1028700" indent="0" algn="l">
              <a:buFontTx/>
              <a:buNone/>
              <a:defRPr sz="750">
                <a:solidFill>
                  <a:schemeClr val="bg1"/>
                </a:solidFill>
              </a:defRPr>
            </a:lvl4pPr>
            <a:lvl5pPr marL="1371600" indent="0" algn="l">
              <a:buFontTx/>
              <a:buNone/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2049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83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1940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8233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174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4445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 userDrawn="1"/>
        </p:nvSpPr>
        <p:spPr>
          <a:xfrm>
            <a:off x="0" y="6513086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pPr/>
              <a:t>8/11/21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12042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9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612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815954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422389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4" y="1811338"/>
            <a:ext cx="4453799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4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9312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14313" indent="-214313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557213" indent="-214313" algn="l">
              <a:buFont typeface="Arial"/>
              <a:buChar char="•"/>
              <a:defRPr/>
            </a:lvl2pPr>
            <a:lvl3pPr marL="900113" indent="-214313" algn="l">
              <a:buFont typeface="Arial"/>
              <a:buChar char="•"/>
              <a:defRPr/>
            </a:lvl3pPr>
            <a:lvl4pPr marL="1243013" indent="-214313" algn="l">
              <a:buFont typeface="Arial"/>
              <a:buChar char="•"/>
              <a:defRPr/>
            </a:lvl4pPr>
            <a:lvl5pPr marL="1585913" indent="-214313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003295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20"/>
            <a:ext cx="9144000" cy="148604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83188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2738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40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61215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4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1" y="1811340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4136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pPr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9" y="1160464"/>
            <a:ext cx="4235017" cy="4972051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29216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6" y="1168400"/>
            <a:ext cx="6244648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419537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2919557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8" y="1160463"/>
            <a:ext cx="2932546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94020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967412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3424049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8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750">
                <a:solidFill>
                  <a:schemeClr val="bg1"/>
                </a:solidFill>
              </a:defRPr>
            </a:lvl1pPr>
            <a:lvl2pPr marL="342900" indent="0" algn="l">
              <a:buFontTx/>
              <a:buNone/>
              <a:defRPr sz="750">
                <a:solidFill>
                  <a:schemeClr val="bg1"/>
                </a:solidFill>
              </a:defRPr>
            </a:lvl2pPr>
            <a:lvl3pPr marL="685800" indent="0" algn="l">
              <a:buFontTx/>
              <a:buNone/>
              <a:defRPr sz="750">
                <a:solidFill>
                  <a:schemeClr val="bg1"/>
                </a:solidFill>
              </a:defRPr>
            </a:lvl3pPr>
            <a:lvl4pPr marL="1028700" indent="0" algn="l">
              <a:buFontTx/>
              <a:buNone/>
              <a:defRPr sz="750">
                <a:solidFill>
                  <a:schemeClr val="bg1"/>
                </a:solidFill>
              </a:defRPr>
            </a:lvl4pPr>
            <a:lvl5pPr marL="1371600" indent="0" algn="l">
              <a:buFontTx/>
              <a:buNone/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11747054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967412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28221151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42184395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191765904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3326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0" y="6513084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913499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8" name="Rechthoek 7"/>
          <p:cNvSpPr/>
          <p:nvPr userDrawn="1"/>
        </p:nvSpPr>
        <p:spPr>
          <a:xfrm>
            <a:off x="0" y="6513086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64198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9" y="828240"/>
            <a:ext cx="9156512" cy="602976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651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6308144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6630042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4" y="1811338"/>
            <a:ext cx="4453799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4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0647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14313" indent="-214313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557213" indent="-214313" algn="l">
              <a:buFont typeface="Arial"/>
              <a:buChar char="•"/>
              <a:defRPr/>
            </a:lvl2pPr>
            <a:lvl3pPr marL="900113" indent="-214313" algn="l">
              <a:buFont typeface="Arial"/>
              <a:buChar char="•"/>
              <a:defRPr/>
            </a:lvl3pPr>
            <a:lvl4pPr marL="1243013" indent="-214313" algn="l">
              <a:buFont typeface="Arial"/>
              <a:buChar char="•"/>
              <a:defRPr/>
            </a:lvl4pPr>
            <a:lvl5pPr marL="1585913" indent="-214313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851779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20"/>
            <a:ext cx="9144000" cy="148604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3099482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40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957308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4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1" y="1811340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36470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9" y="1160464"/>
            <a:ext cx="4235017" cy="4972051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968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8" y="828240"/>
            <a:ext cx="9156512" cy="602976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1270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6" y="1168400"/>
            <a:ext cx="6244648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7275447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2919557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8" y="1160463"/>
            <a:ext cx="2932546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957950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1080000"/>
            <a:ext cx="7524900" cy="720000"/>
          </a:xfr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629612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/>
          <a:lstStyle/>
          <a:p>
            <a:fld id="{EBBE4B90-5F3D-4E50-A2ED-FAC59CAA5D3F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86103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1001" y="1245758"/>
            <a:ext cx="8367464" cy="494630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</p:spTree>
    <p:extLst>
      <p:ext uri="{BB962C8B-B14F-4D97-AF65-F5344CB8AC3E}">
        <p14:creationId xmlns:p14="http://schemas.microsoft.com/office/powerpoint/2010/main" val="392684787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3424049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&lt;naam&gt;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8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750">
                <a:solidFill>
                  <a:schemeClr val="bg1"/>
                </a:solidFill>
              </a:defRPr>
            </a:lvl1pPr>
            <a:lvl2pPr marL="342900" indent="0" algn="l">
              <a:buFontTx/>
              <a:buNone/>
              <a:defRPr sz="750">
                <a:solidFill>
                  <a:schemeClr val="bg1"/>
                </a:solidFill>
              </a:defRPr>
            </a:lvl2pPr>
            <a:lvl3pPr marL="685800" indent="0" algn="l">
              <a:buFontTx/>
              <a:buNone/>
              <a:defRPr sz="750">
                <a:solidFill>
                  <a:schemeClr val="bg1"/>
                </a:solidFill>
              </a:defRPr>
            </a:lvl3pPr>
            <a:lvl4pPr marL="1028700" indent="0" algn="l">
              <a:buFontTx/>
              <a:buNone/>
              <a:defRPr sz="750">
                <a:solidFill>
                  <a:schemeClr val="bg1"/>
                </a:solidFill>
              </a:defRPr>
            </a:lvl4pPr>
            <a:lvl5pPr marL="1371600" indent="0" algn="l">
              <a:buFontTx/>
              <a:buNone/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&lt;versie&gt;</a:t>
            </a:r>
          </a:p>
        </p:txBody>
      </p:sp>
      <p:sp>
        <p:nvSpPr>
          <p:cNvPr id="23" name="Rechthoek 22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67930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Rechthoek 8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27358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Rechthoek 8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26942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Rechthoek 8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63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Rechthoek 8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1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Voortgangsdashboard DSO DGOW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7337222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0" y="6513086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47BA1A54-BE30-7543-9CE9-EE043FC9C205}" type="datetime1">
              <a:rPr lang="nl-NL" smtClean="0"/>
              <a:t>8-11-2021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67230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189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14521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9939-7015-1A45-9662-DE01674F1633}" type="datetime1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5624127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9651-CD75-CA46-B5E4-E4187E9A25C9}" type="datetime1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64699290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A798-D909-9B49-8916-FC9564BF080D}" type="datetime1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4" y="1811338"/>
            <a:ext cx="4453799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4" y="1811338"/>
            <a:ext cx="3494087" cy="430053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65041842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8DF4-248B-DC4A-B9F6-4D786D608B94}" type="datetime1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14313" indent="-214313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557213" indent="-214313" algn="l">
              <a:buFont typeface="Arial"/>
              <a:buChar char="•"/>
              <a:defRPr/>
            </a:lvl2pPr>
            <a:lvl3pPr marL="900113" indent="-214313" algn="l">
              <a:buFont typeface="Arial"/>
              <a:buChar char="•"/>
              <a:defRPr/>
            </a:lvl3pPr>
            <a:lvl4pPr marL="1243013" indent="-214313" algn="l">
              <a:buFont typeface="Arial"/>
              <a:buChar char="•"/>
              <a:defRPr/>
            </a:lvl4pPr>
            <a:lvl5pPr marL="1585913" indent="-214313" algn="l">
              <a:buFont typeface="Arial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83598175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AB88-AAED-EB4F-8BD2-4164FCEFAC2B}" type="datetime1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20"/>
            <a:ext cx="9144000" cy="148604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1586637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CB94-247E-6C40-B1B9-DD6475A1ACFB}" type="datetime1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40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82335882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6C0E-7436-B541-86E9-E59C05298496}" type="datetime1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4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1" y="1811340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1514235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3736302" cy="66312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87FC-B56D-1347-9B2F-36B0441E2602}" type="datetime1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9" y="1160464"/>
            <a:ext cx="4235017" cy="4972051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230541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199301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6" y="1168400"/>
            <a:ext cx="6244648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8CFE-B09D-A346-8382-1A55D8C41B56}" type="datetime1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4949409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2919557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7F49-103D-AD43-8695-B23F98F44A39}" type="datetime1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8" y="1160463"/>
            <a:ext cx="2932546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96668763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47AB5B-60C9-4C02-A6B4-66DE1C034455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05683066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7F71AF-7147-404F-82BE-04E87BF7D64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9758B17-A8E4-F146-9EA1-2431A8737F99}" type="datetime1">
              <a:rPr lang="nl-NL" smtClean="0"/>
              <a:t>8-11-2021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879825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sispagina dia (inhou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hoek 19"/>
          <p:cNvSpPr/>
          <p:nvPr/>
        </p:nvSpPr>
        <p:spPr bwMode="auto">
          <a:xfrm>
            <a:off x="0" y="5730478"/>
            <a:ext cx="9144000" cy="112752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7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24" name="Rechthoek 23"/>
          <p:cNvSpPr/>
          <p:nvPr/>
        </p:nvSpPr>
        <p:spPr bwMode="auto">
          <a:xfrm>
            <a:off x="0" y="5730478"/>
            <a:ext cx="9144000" cy="112752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7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0" y="5197078"/>
            <a:ext cx="9144000" cy="1328266"/>
            <a:chOff x="0" y="5197078"/>
            <a:chExt cx="9144000" cy="1328266"/>
          </a:xfrm>
          <a:solidFill>
            <a:schemeClr val="tx2"/>
          </a:solidFill>
        </p:grpSpPr>
        <p:sp>
          <p:nvSpPr>
            <p:cNvPr id="19" name="Rechthoek 18"/>
            <p:cNvSpPr/>
            <p:nvPr/>
          </p:nvSpPr>
          <p:spPr bwMode="auto">
            <a:xfrm>
              <a:off x="0" y="5197078"/>
              <a:ext cx="9144000" cy="608186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563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2" charset="0"/>
              </a:endParaRPr>
            </a:p>
          </p:txBody>
        </p:sp>
        <p:sp>
          <p:nvSpPr>
            <p:cNvPr id="22" name="Afgeschuind enkele hoek rechthoek 21"/>
            <p:cNvSpPr/>
            <p:nvPr/>
          </p:nvSpPr>
          <p:spPr bwMode="auto">
            <a:xfrm>
              <a:off x="0" y="5730478"/>
              <a:ext cx="7020272" cy="794866"/>
            </a:xfrm>
            <a:prstGeom prst="snip1Rect">
              <a:avLst>
                <a:gd name="adj" fmla="val 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563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2" charset="0"/>
              </a:endParaRPr>
            </a:p>
          </p:txBody>
        </p:sp>
      </p:grpSp>
      <p:sp>
        <p:nvSpPr>
          <p:cNvPr id="8" name="Zeshoek 7"/>
          <p:cNvSpPr>
            <a:spLocks noChangeAspect="1"/>
          </p:cNvSpPr>
          <p:nvPr/>
        </p:nvSpPr>
        <p:spPr bwMode="auto">
          <a:xfrm>
            <a:off x="-1371599" y="4724400"/>
            <a:ext cx="3031653" cy="2667000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5"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10" name="Onderwerp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143000"/>
            <a:ext cx="8229600" cy="457200"/>
          </a:xfrm>
          <a:prstGeom prst="rect">
            <a:avLst/>
          </a:prstGeom>
        </p:spPr>
        <p:txBody>
          <a:bodyPr vert="horz"/>
          <a:lstStyle>
            <a:lvl1pPr>
              <a:buFont typeface="Arial"/>
              <a:buNone/>
              <a:defRPr b="1" baseline="0">
                <a:solidFill>
                  <a:schemeClr val="tx2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nl-NL" dirty="0"/>
              <a:t>Onderwerp</a:t>
            </a:r>
          </a:p>
        </p:txBody>
      </p:sp>
      <p:sp>
        <p:nvSpPr>
          <p:cNvPr id="11" name="Zeshoek 10"/>
          <p:cNvSpPr>
            <a:spLocks noChangeAspect="1"/>
          </p:cNvSpPr>
          <p:nvPr/>
        </p:nvSpPr>
        <p:spPr bwMode="auto">
          <a:xfrm>
            <a:off x="-304800" y="4724400"/>
            <a:ext cx="2646773" cy="2328414"/>
          </a:xfrm>
          <a:prstGeom prst="hexagon">
            <a:avLst>
              <a:gd name="adj" fmla="val 28049"/>
              <a:gd name="vf" fmla="val 115470"/>
            </a:avLst>
          </a:prstGeom>
          <a:noFill/>
          <a:ln w="25400" cap="flat" cmpd="sng" algn="ctr">
            <a:solidFill>
              <a:schemeClr val="bg1">
                <a:alpha val="5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14" name="Zeshoek 13"/>
          <p:cNvSpPr>
            <a:spLocks noChangeAspect="1"/>
          </p:cNvSpPr>
          <p:nvPr/>
        </p:nvSpPr>
        <p:spPr bwMode="auto">
          <a:xfrm>
            <a:off x="1793664" y="5562600"/>
            <a:ext cx="1559136" cy="1371600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5">
              <a:alpha val="3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9" name="Zeshoek 8"/>
          <p:cNvSpPr>
            <a:spLocks noChangeAspect="1"/>
          </p:cNvSpPr>
          <p:nvPr/>
        </p:nvSpPr>
        <p:spPr bwMode="auto">
          <a:xfrm>
            <a:off x="1371600" y="5334000"/>
            <a:ext cx="1559136" cy="1371600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4"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15" name="Zeshoek 14"/>
          <p:cNvSpPr>
            <a:spLocks noChangeAspect="1"/>
          </p:cNvSpPr>
          <p:nvPr/>
        </p:nvSpPr>
        <p:spPr bwMode="auto">
          <a:xfrm>
            <a:off x="1981205" y="6281917"/>
            <a:ext cx="1309699" cy="1152166"/>
          </a:xfrm>
          <a:prstGeom prst="hexagon">
            <a:avLst>
              <a:gd name="adj" fmla="val 28049"/>
              <a:gd name="vf" fmla="val 115470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13" name="Zeshoek 12"/>
          <p:cNvSpPr>
            <a:spLocks noChangeAspect="1"/>
          </p:cNvSpPr>
          <p:nvPr/>
        </p:nvSpPr>
        <p:spPr bwMode="auto">
          <a:xfrm>
            <a:off x="1412664" y="5867400"/>
            <a:ext cx="1559136" cy="1371600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3">
              <a:alpha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6" name="Zeshoek 5"/>
          <p:cNvSpPr>
            <a:spLocks noChangeAspect="1"/>
          </p:cNvSpPr>
          <p:nvPr/>
        </p:nvSpPr>
        <p:spPr bwMode="auto">
          <a:xfrm>
            <a:off x="-756402" y="5424837"/>
            <a:ext cx="1975602" cy="1737973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5">
              <a:alpha val="71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5" name="Titel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5901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4" name="Inhoud"/>
          <p:cNvSpPr>
            <a:spLocks noGrp="1"/>
          </p:cNvSpPr>
          <p:nvPr>
            <p:ph sz="quarter" idx="11"/>
          </p:nvPr>
        </p:nvSpPr>
        <p:spPr>
          <a:xfrm>
            <a:off x="457200" y="1600210"/>
            <a:ext cx="8229600" cy="341312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tx2"/>
                </a:solidFill>
              </a:defRPr>
            </a:lvl1pPr>
            <a:lvl2pPr>
              <a:defRPr sz="1125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87F71AF-7147-404F-82BE-04E87BF7D64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>
          <a:xfrm>
            <a:off x="3595176" y="6597361"/>
            <a:ext cx="3086100" cy="260649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26" name="Afbeelding 25" descr="Amersfoort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6337" y="5998228"/>
            <a:ext cx="1090463" cy="696079"/>
          </a:xfrm>
          <a:prstGeom prst="rect">
            <a:avLst/>
          </a:prstGeom>
        </p:spPr>
      </p:pic>
      <p:sp>
        <p:nvSpPr>
          <p:cNvPr id="27" name="Rechthoekige driehoek 26"/>
          <p:cNvSpPr/>
          <p:nvPr userDrawn="1"/>
        </p:nvSpPr>
        <p:spPr bwMode="auto">
          <a:xfrm rot="10800000" flipH="1">
            <a:off x="7020274" y="5730478"/>
            <a:ext cx="504056" cy="794866"/>
          </a:xfrm>
          <a:prstGeom prst="rtTriangl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81084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54D2-79BB-F440-AAF5-BC2ED9DFCA10}" type="datetime1">
              <a:rPr lang="nl-NL" smtClean="0"/>
              <a:t>8-11-2021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268E-D995-48C9-BBA4-C33CB06E5D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794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57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74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19" Type="http://schemas.openxmlformats.org/officeDocument/2006/relationships/slideLayout" Target="../slideLayouts/slideLayout73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Relationship Id="rId22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21" Type="http://schemas.openxmlformats.org/officeDocument/2006/relationships/slideLayout" Target="../slideLayouts/slideLayout95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slideLayout" Target="../slideLayouts/slideLayout9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Relationship Id="rId2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49" y="1733120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7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7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690" r:id="rId8"/>
    <p:sldLayoutId id="2147483695" r:id="rId9"/>
    <p:sldLayoutId id="2147483704" r:id="rId10"/>
    <p:sldLayoutId id="2147483703" r:id="rId11"/>
    <p:sldLayoutId id="2147483691" r:id="rId12"/>
    <p:sldLayoutId id="2147483705" r:id="rId13"/>
    <p:sldLayoutId id="2147483706" r:id="rId14"/>
    <p:sldLayoutId id="2147483692" r:id="rId15"/>
    <p:sldLayoutId id="2147483693" r:id="rId16"/>
    <p:sldLayoutId id="2147483694" r:id="rId17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9144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8288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50" y="1733122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8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0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  <p:sldLayoutId id="2147483877" r:id="rId18"/>
    <p:sldLayoutId id="2147483878" r:id="rId19"/>
    <p:sldLayoutId id="2147483881" r:id="rId20"/>
  </p:sldLayoutIdLst>
  <p:hf sldNum="0" hdr="0"/>
  <p:txStyles>
    <p:titleStyle>
      <a:lvl1pPr algn="l" defTabSz="342900" rtl="0" eaLnBrk="1" latinLnBrk="0" hangingPunct="1">
        <a:spcBef>
          <a:spcPct val="0"/>
        </a:spcBef>
        <a:buNone/>
        <a:defRPr sz="21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3429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6858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0287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3716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50" y="1733122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342900"/>
            <a:fld id="{33B407B4-DD70-D045-8D0A-4EFC055441BF}" type="datetime3">
              <a:rPr lang="nl-NL" smtClean="0"/>
              <a:pPr defTabSz="342900"/>
              <a:t>8/11/21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342900"/>
            <a:endParaRPr lang="nl-NL" dirty="0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8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68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  <p:sldLayoutId id="2147483899" r:id="rId17"/>
  </p:sldLayoutIdLst>
  <p:hf sldNum="0" hdr="0"/>
  <p:txStyles>
    <p:titleStyle>
      <a:lvl1pPr algn="l" defTabSz="342900" rtl="0" eaLnBrk="1" latinLnBrk="0" hangingPunct="1">
        <a:spcBef>
          <a:spcPct val="0"/>
        </a:spcBef>
        <a:buNone/>
        <a:defRPr sz="21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3429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6858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0287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3716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50" y="1733122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8/11/21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8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  <p:sldLayoutId id="2147483917" r:id="rId17"/>
    <p:sldLayoutId id="2147483919" r:id="rId18"/>
    <p:sldLayoutId id="2147483920" r:id="rId19"/>
    <p:sldLayoutId id="2147483921" r:id="rId20"/>
  </p:sldLayoutIdLst>
  <p:hf sldNum="0" hdr="0"/>
  <p:txStyles>
    <p:titleStyle>
      <a:lvl1pPr algn="l" defTabSz="342900" rtl="0" eaLnBrk="1" latinLnBrk="0" hangingPunct="1">
        <a:spcBef>
          <a:spcPct val="0"/>
        </a:spcBef>
        <a:buNone/>
        <a:defRPr sz="21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3429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6858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0287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3716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50" y="1733122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533A509F-3A8E-7442-8C1A-A510B6452387}" type="datetime1">
              <a:rPr lang="nl-NL" smtClean="0"/>
              <a:t>8-11-2021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8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6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  <p:sldLayoutId id="2147483942" r:id="rId17"/>
    <p:sldLayoutId id="2147483944" r:id="rId18"/>
    <p:sldLayoutId id="2147483945" r:id="rId19"/>
    <p:sldLayoutId id="2147483946" r:id="rId20"/>
    <p:sldLayoutId id="2147483947" r:id="rId21"/>
  </p:sldLayoutIdLst>
  <p:hf hdr="0"/>
  <p:txStyles>
    <p:titleStyle>
      <a:lvl1pPr algn="l" defTabSz="342900" rtl="0" eaLnBrk="1" latinLnBrk="0" hangingPunct="1">
        <a:spcBef>
          <a:spcPct val="0"/>
        </a:spcBef>
        <a:buNone/>
        <a:defRPr sz="21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3429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6858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0287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3716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Afbeelding 19">
            <a:extLst>
              <a:ext uri="{FF2B5EF4-FFF2-40B4-BE49-F238E27FC236}">
                <a16:creationId xmlns:a16="http://schemas.microsoft.com/office/drawing/2014/main" id="{967B8E5C-61CF-486A-A2DC-605B5C833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5" y="1938615"/>
            <a:ext cx="8562975" cy="2181225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7AC4B95B-AC12-437F-A180-A673E306F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69" y="4196543"/>
            <a:ext cx="8409051" cy="22649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5450" y="172305"/>
            <a:ext cx="6720327" cy="663123"/>
          </a:xfrm>
        </p:spPr>
        <p:txBody>
          <a:bodyPr>
            <a:normAutofit/>
          </a:bodyPr>
          <a:lstStyle/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</a:rPr>
              <a:t>KPI 1a/b – </a:t>
            </a:r>
            <a:r>
              <a:rPr lang="nl-N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GPvE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</a:rPr>
              <a:t> voortgang &amp; prognose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79440" y="6479818"/>
            <a:ext cx="8954529" cy="324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Char char="•"/>
              <a:defRPr sz="1800" b="0" i="0" kern="1200" baseline="0">
                <a:solidFill>
                  <a:srgbClr val="275937"/>
                </a:solidFill>
                <a:latin typeface="Verdana"/>
                <a:ea typeface="+mn-ea"/>
                <a:cs typeface="Verdana"/>
              </a:defRPr>
            </a:lvl1pPr>
            <a:lvl2pPr marL="457200" indent="0" algn="ctr" defTabSz="457200" rtl="0" eaLnBrk="1" latinLnBrk="0" hangingPunct="1">
              <a:lnSpc>
                <a:spcPct val="100000"/>
              </a:lnSpc>
              <a:spcBef>
                <a:spcPct val="20000"/>
              </a:spcBef>
              <a:buFontTx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2pPr>
            <a:lvl3pPr marL="914400" indent="0" algn="ctr" defTabSz="457200" rtl="0" eaLnBrk="1" latinLnBrk="0" hangingPunct="1">
              <a:lnSpc>
                <a:spcPct val="100000"/>
              </a:lnSpc>
              <a:spcBef>
                <a:spcPct val="20000"/>
              </a:spcBef>
              <a:buFontTx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3pPr>
            <a:lvl4pPr marL="1371600" indent="0" algn="ctr" defTabSz="457200" rtl="0" eaLnBrk="1" latinLnBrk="0" hangingPunct="1">
              <a:lnSpc>
                <a:spcPct val="100000"/>
              </a:lnSpc>
              <a:spcBef>
                <a:spcPct val="20000"/>
              </a:spcBef>
              <a:buFontTx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4pPr>
            <a:lvl5pPr marL="1828800" indent="0" algn="ctr" defTabSz="457200" rtl="0" eaLnBrk="1" latinLnBrk="0" hangingPunct="1">
              <a:lnSpc>
                <a:spcPct val="100000"/>
              </a:lnSpc>
              <a:spcBef>
                <a:spcPct val="20000"/>
              </a:spcBef>
              <a:buFontTx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op deze sheet genoemde % geeft de voortgang weer waarin </a:t>
            </a:r>
            <a:r>
              <a:rPr lang="nl-NL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pDSO</a:t>
            </a:r>
            <a:r>
              <a:rPr lang="nl-NL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aangeeft in hoeverre (na afronding van PI-19) </a:t>
            </a:r>
            <a:r>
              <a:rPr lang="nl-NL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GPvE</a:t>
            </a:r>
            <a:r>
              <a:rPr lang="nl-NL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eisen basisniveau gerealiseerd te hebben. Uitgaande van de interpretatie eisen zoals door DSO afgestemd met </a:t>
            </a:r>
            <a:r>
              <a:rPr lang="nl-NL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BLM’ers</a:t>
            </a:r>
            <a:r>
              <a:rPr lang="nl-NL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en vertegenwoordigers van OG.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79960" y="1660251"/>
            <a:ext cx="7643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%Voortgang Functionele &amp; Generieke eisen </a:t>
            </a:r>
            <a:r>
              <a:rPr lang="nl-NL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GPvE</a:t>
            </a: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 gehele Basisniveau eind Q1 2021 is </a:t>
            </a:r>
            <a:r>
              <a:rPr lang="nl-NL" sz="1200" b="1" dirty="0">
                <a:latin typeface="Verdana" panose="020B0604030504040204" pitchFamily="34" charset="0"/>
                <a:ea typeface="Verdana" panose="020B0604030504040204" pitchFamily="34" charset="0"/>
              </a:rPr>
              <a:t>95</a:t>
            </a: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79441" y="835428"/>
            <a:ext cx="2232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Ontwikkeling voortgang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GPVE Realisatie BN:</a:t>
            </a:r>
          </a:p>
        </p:txBody>
      </p:sp>
      <p:graphicFrame>
        <p:nvGraphicFramePr>
          <p:cNvPr id="15" name="Tabel 14">
            <a:extLst>
              <a:ext uri="{FF2B5EF4-FFF2-40B4-BE49-F238E27FC236}">
                <a16:creationId xmlns:a16="http://schemas.microsoft.com/office/drawing/2014/main" id="{BBD2A919-61BD-41BC-ACBA-1DBA6EAEA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462087"/>
              </p:ext>
            </p:extLst>
          </p:nvPr>
        </p:nvGraphicFramePr>
        <p:xfrm>
          <a:off x="2089537" y="1343887"/>
          <a:ext cx="6720326" cy="27936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21916">
                  <a:extLst>
                    <a:ext uri="{9D8B030D-6E8A-4147-A177-3AD203B41FA5}">
                      <a16:colId xmlns:a16="http://schemas.microsoft.com/office/drawing/2014/main" val="2089091288"/>
                    </a:ext>
                  </a:extLst>
                </a:gridCol>
                <a:gridCol w="1024071">
                  <a:extLst>
                    <a:ext uri="{9D8B030D-6E8A-4147-A177-3AD203B41FA5}">
                      <a16:colId xmlns:a16="http://schemas.microsoft.com/office/drawing/2014/main" val="1435964242"/>
                    </a:ext>
                  </a:extLst>
                </a:gridCol>
                <a:gridCol w="1052257">
                  <a:extLst>
                    <a:ext uri="{9D8B030D-6E8A-4147-A177-3AD203B41FA5}">
                      <a16:colId xmlns:a16="http://schemas.microsoft.com/office/drawing/2014/main" val="3845029434"/>
                    </a:ext>
                  </a:extLst>
                </a:gridCol>
                <a:gridCol w="1024072">
                  <a:extLst>
                    <a:ext uri="{9D8B030D-6E8A-4147-A177-3AD203B41FA5}">
                      <a16:colId xmlns:a16="http://schemas.microsoft.com/office/drawing/2014/main" val="2147471197"/>
                    </a:ext>
                  </a:extLst>
                </a:gridCol>
                <a:gridCol w="1587780">
                  <a:extLst>
                    <a:ext uri="{9D8B030D-6E8A-4147-A177-3AD203B41FA5}">
                      <a16:colId xmlns:a16="http://schemas.microsoft.com/office/drawing/2014/main" val="3400861121"/>
                    </a:ext>
                  </a:extLst>
                </a:gridCol>
                <a:gridCol w="1010230">
                  <a:extLst>
                    <a:ext uri="{9D8B030D-6E8A-4147-A177-3AD203B41FA5}">
                      <a16:colId xmlns:a16="http://schemas.microsoft.com/office/drawing/2014/main" val="3979740059"/>
                    </a:ext>
                  </a:extLst>
                </a:gridCol>
              </a:tblGrid>
              <a:tr h="279369">
                <a:tc>
                  <a:txBody>
                    <a:bodyPr/>
                    <a:lstStyle/>
                    <a:p>
                      <a:pPr algn="ctr"/>
                      <a:r>
                        <a:rPr lang="nl-NL" sz="1200" b="0" dirty="0"/>
                        <a:t>91%</a:t>
                      </a: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0" dirty="0"/>
                        <a:t>92%</a:t>
                      </a: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94%</a:t>
                      </a: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94,1%</a:t>
                      </a:r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dirty="0"/>
                        <a:t>95,1%         </a:t>
                      </a:r>
                      <a:r>
                        <a:rPr lang="nl-NL" sz="1200" i="1" dirty="0"/>
                        <a:t>(94,8%)</a:t>
                      </a:r>
                    </a:p>
                  </a:txBody>
                  <a:tcPr marL="36000" marR="36000" marT="36000" marB="3600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95,3%</a:t>
                      </a:r>
                    </a:p>
                  </a:txBody>
                  <a:tcPr marL="36000" marR="36000" marT="36000" marB="3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075291"/>
                  </a:ext>
                </a:extLst>
              </a:tr>
            </a:tbl>
          </a:graphicData>
        </a:graphic>
      </p:graphicFrame>
      <p:sp>
        <p:nvSpPr>
          <p:cNvPr id="12" name="Tekstballon: rechthoek 11">
            <a:extLst>
              <a:ext uri="{FF2B5EF4-FFF2-40B4-BE49-F238E27FC236}">
                <a16:creationId xmlns:a16="http://schemas.microsoft.com/office/drawing/2014/main" id="{715C1D32-C1DF-41F6-8CF4-7146F95AB364}"/>
              </a:ext>
            </a:extLst>
          </p:cNvPr>
          <p:cNvSpPr/>
          <p:nvPr/>
        </p:nvSpPr>
        <p:spPr>
          <a:xfrm>
            <a:off x="7167418" y="123947"/>
            <a:ext cx="1866552" cy="663122"/>
          </a:xfrm>
          <a:prstGeom prst="wedgeRectCallout">
            <a:avLst>
              <a:gd name="adj1" fmla="val -73353"/>
              <a:gd name="adj2" fmla="val 155646"/>
            </a:avLst>
          </a:prstGeom>
          <a:gradFill>
            <a:gsLst>
              <a:gs pos="0">
                <a:srgbClr val="AFD268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/>
            <a:r>
              <a:rPr lang="nl-NL" sz="1200" dirty="0">
                <a:solidFill>
                  <a:srgbClr val="002060"/>
                </a:solidFill>
              </a:rPr>
              <a:t>We naderen een asymptoot en de voortgang blijkt uit tienden</a:t>
            </a:r>
          </a:p>
        </p:txBody>
      </p:sp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018F4DB2-4A55-4641-BC3F-508E427376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312442"/>
              </p:ext>
            </p:extLst>
          </p:nvPr>
        </p:nvGraphicFramePr>
        <p:xfrm>
          <a:off x="2089537" y="907132"/>
          <a:ext cx="6720326" cy="4377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21916">
                  <a:extLst>
                    <a:ext uri="{9D8B030D-6E8A-4147-A177-3AD203B41FA5}">
                      <a16:colId xmlns:a16="http://schemas.microsoft.com/office/drawing/2014/main" val="2089091288"/>
                    </a:ext>
                  </a:extLst>
                </a:gridCol>
                <a:gridCol w="1024071">
                  <a:extLst>
                    <a:ext uri="{9D8B030D-6E8A-4147-A177-3AD203B41FA5}">
                      <a16:colId xmlns:a16="http://schemas.microsoft.com/office/drawing/2014/main" val="1435964242"/>
                    </a:ext>
                  </a:extLst>
                </a:gridCol>
                <a:gridCol w="1052257">
                  <a:extLst>
                    <a:ext uri="{9D8B030D-6E8A-4147-A177-3AD203B41FA5}">
                      <a16:colId xmlns:a16="http://schemas.microsoft.com/office/drawing/2014/main" val="3845029434"/>
                    </a:ext>
                  </a:extLst>
                </a:gridCol>
                <a:gridCol w="1024072">
                  <a:extLst>
                    <a:ext uri="{9D8B030D-6E8A-4147-A177-3AD203B41FA5}">
                      <a16:colId xmlns:a16="http://schemas.microsoft.com/office/drawing/2014/main" val="2147471197"/>
                    </a:ext>
                  </a:extLst>
                </a:gridCol>
                <a:gridCol w="1587780">
                  <a:extLst>
                    <a:ext uri="{9D8B030D-6E8A-4147-A177-3AD203B41FA5}">
                      <a16:colId xmlns:a16="http://schemas.microsoft.com/office/drawing/2014/main" val="3400861121"/>
                    </a:ext>
                  </a:extLst>
                </a:gridCol>
                <a:gridCol w="1010230">
                  <a:extLst>
                    <a:ext uri="{9D8B030D-6E8A-4147-A177-3AD203B41FA5}">
                      <a16:colId xmlns:a16="http://schemas.microsoft.com/office/drawing/2014/main" val="3979740059"/>
                    </a:ext>
                  </a:extLst>
                </a:gridCol>
              </a:tblGrid>
              <a:tr h="279369"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PI-15</a:t>
                      </a:r>
                      <a:r>
                        <a:rPr lang="nl-NL" sz="1100" b="0" dirty="0"/>
                        <a:t> (Q3 2020)</a:t>
                      </a:r>
                    </a:p>
                    <a:p>
                      <a:pPr algn="ctr"/>
                      <a:r>
                        <a:rPr lang="nl-NL" sz="1200" b="0" dirty="0"/>
                        <a:t>Gerealiseerd</a:t>
                      </a: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PI-16 </a:t>
                      </a:r>
                      <a:r>
                        <a:rPr lang="nl-NL" sz="1100" b="0" dirty="0"/>
                        <a:t>(Q4</a:t>
                      </a:r>
                      <a:r>
                        <a:rPr lang="nl-NL" sz="1100" b="0" baseline="0" dirty="0"/>
                        <a:t> </a:t>
                      </a:r>
                      <a:r>
                        <a:rPr lang="nl-NL" sz="1100" b="0" dirty="0"/>
                        <a:t>2020)</a:t>
                      </a:r>
                    </a:p>
                    <a:p>
                      <a:pPr algn="ctr"/>
                      <a:r>
                        <a:rPr lang="nl-NL" sz="1200" b="0" dirty="0"/>
                        <a:t>Gerealiseerd</a:t>
                      </a: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PI-17 </a:t>
                      </a:r>
                      <a:r>
                        <a:rPr lang="nl-NL" sz="1100" b="0" dirty="0"/>
                        <a:t>(Q1</a:t>
                      </a:r>
                      <a:r>
                        <a:rPr lang="nl-NL" sz="1100" b="0" baseline="0" dirty="0"/>
                        <a:t> </a:t>
                      </a:r>
                      <a:r>
                        <a:rPr lang="nl-NL" sz="1100" b="0" dirty="0"/>
                        <a:t>2021)</a:t>
                      </a:r>
                    </a:p>
                    <a:p>
                      <a:pPr algn="ctr"/>
                      <a:r>
                        <a:rPr lang="nl-NL" sz="1200" b="0" dirty="0"/>
                        <a:t>Gerealiseerd</a:t>
                      </a: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PI-18 </a:t>
                      </a:r>
                      <a:r>
                        <a:rPr lang="nl-NL" sz="1100" b="0" dirty="0"/>
                        <a:t>(Q2</a:t>
                      </a:r>
                      <a:r>
                        <a:rPr lang="nl-NL" sz="1100" b="0" baseline="0" dirty="0"/>
                        <a:t> </a:t>
                      </a:r>
                      <a:r>
                        <a:rPr lang="nl-NL" sz="1100" b="0" dirty="0"/>
                        <a:t>2021)</a:t>
                      </a:r>
                    </a:p>
                    <a:p>
                      <a:pPr algn="ctr"/>
                      <a:r>
                        <a:rPr lang="nl-NL" sz="1200" b="0" dirty="0"/>
                        <a:t>Gerealiseerd</a:t>
                      </a:r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PI-19 </a:t>
                      </a:r>
                      <a:r>
                        <a:rPr lang="nl-NL" sz="1100" b="0" dirty="0"/>
                        <a:t>(Q3</a:t>
                      </a:r>
                      <a:r>
                        <a:rPr lang="nl-NL" sz="1100" b="0" baseline="0" dirty="0"/>
                        <a:t> </a:t>
                      </a:r>
                      <a:r>
                        <a:rPr lang="nl-NL" sz="1100" b="0" dirty="0"/>
                        <a:t>2021)</a:t>
                      </a:r>
                    </a:p>
                    <a:p>
                      <a:pPr algn="ctr"/>
                      <a:r>
                        <a:rPr lang="nl-NL" sz="1200" b="0" dirty="0"/>
                        <a:t>Gerealiseerd </a:t>
                      </a:r>
                      <a:r>
                        <a:rPr lang="nl-NL" sz="1200" b="0" i="1" dirty="0"/>
                        <a:t>(Prognose)</a:t>
                      </a:r>
                    </a:p>
                  </a:txBody>
                  <a:tcPr marL="36000" marR="36000" marT="36000" marB="3600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PI-20 </a:t>
                      </a:r>
                      <a:r>
                        <a:rPr lang="nl-NL" sz="1100" b="0" dirty="0"/>
                        <a:t>(Q4</a:t>
                      </a:r>
                      <a:r>
                        <a:rPr lang="nl-NL" sz="1100" b="0" baseline="0" dirty="0"/>
                        <a:t> </a:t>
                      </a:r>
                      <a:r>
                        <a:rPr lang="nl-NL" sz="1100" b="0" dirty="0"/>
                        <a:t>2021)</a:t>
                      </a:r>
                    </a:p>
                    <a:p>
                      <a:pPr algn="ctr"/>
                      <a:r>
                        <a:rPr lang="nl-NL" sz="1200" b="0" dirty="0"/>
                        <a:t>Prognose</a:t>
                      </a:r>
                    </a:p>
                  </a:txBody>
                  <a:tcPr marL="36000" marR="36000" marT="36000" marB="3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436001"/>
                  </a:ext>
                </a:extLst>
              </a:tr>
            </a:tbl>
          </a:graphicData>
        </a:graphic>
      </p:graphicFrame>
      <p:sp>
        <p:nvSpPr>
          <p:cNvPr id="3" name="Tekstballon: rechthoek 2">
            <a:extLst>
              <a:ext uri="{FF2B5EF4-FFF2-40B4-BE49-F238E27FC236}">
                <a16:creationId xmlns:a16="http://schemas.microsoft.com/office/drawing/2014/main" id="{7FCF4024-0694-4275-A6CF-85ED7C856563}"/>
              </a:ext>
            </a:extLst>
          </p:cNvPr>
          <p:cNvSpPr/>
          <p:nvPr/>
        </p:nvSpPr>
        <p:spPr>
          <a:xfrm>
            <a:off x="7504098" y="1596186"/>
            <a:ext cx="1529872" cy="463825"/>
          </a:xfrm>
          <a:prstGeom prst="wedgeRectCallout">
            <a:avLst>
              <a:gd name="adj1" fmla="val -64778"/>
              <a:gd name="adj2" fmla="val -5182"/>
            </a:avLst>
          </a:prstGeom>
          <a:gradFill>
            <a:gsLst>
              <a:gs pos="0">
                <a:srgbClr val="AFD268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/>
            <a:r>
              <a:rPr lang="nl-NL" sz="1200" dirty="0">
                <a:solidFill>
                  <a:srgbClr val="002060"/>
                </a:solidFill>
              </a:rPr>
              <a:t>Let wel, zonder INSPIRE </a:t>
            </a:r>
            <a:r>
              <a:rPr lang="nl-NL" sz="1200" dirty="0" err="1">
                <a:solidFill>
                  <a:srgbClr val="002060"/>
                </a:solidFill>
              </a:rPr>
              <a:t>GPvE</a:t>
            </a:r>
            <a:r>
              <a:rPr lang="nl-NL" sz="1200" dirty="0">
                <a:solidFill>
                  <a:srgbClr val="002060"/>
                </a:solidFill>
              </a:rPr>
              <a:t>-eisen: 99%</a:t>
            </a:r>
          </a:p>
        </p:txBody>
      </p:sp>
      <p:sp>
        <p:nvSpPr>
          <p:cNvPr id="16" name="Tijdelijke aanduiding voor datum 2">
            <a:extLst>
              <a:ext uri="{FF2B5EF4-FFF2-40B4-BE49-F238E27FC236}">
                <a16:creationId xmlns:a16="http://schemas.microsoft.com/office/drawing/2014/main" id="{5D60E66F-13CF-4297-B1C3-EE91BCB5DE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0400" y="6500580"/>
            <a:ext cx="2133600" cy="365125"/>
          </a:xfrm>
        </p:spPr>
        <p:txBody>
          <a:bodyPr/>
          <a:lstStyle/>
          <a:p>
            <a:r>
              <a:rPr lang="nl-NL" sz="800" dirty="0"/>
              <a:t>14/10/21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1418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Afbeelding 17">
            <a:extLst>
              <a:ext uri="{FF2B5EF4-FFF2-40B4-BE49-F238E27FC236}">
                <a16:creationId xmlns:a16="http://schemas.microsoft.com/office/drawing/2014/main" id="{95C7262D-4811-4543-9C80-DB099CF45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427" y="3754116"/>
            <a:ext cx="4600575" cy="2609850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BAA44FCD-238C-4031-9ECD-C427B4BA17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1638" y="1831577"/>
            <a:ext cx="4709160" cy="2668524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AAEFEC59-74F0-4340-A74B-F4DEB8C994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181" y="932769"/>
            <a:ext cx="3520440" cy="2730341"/>
          </a:xfrm>
          <a:prstGeom prst="rect">
            <a:avLst/>
          </a:prstGeom>
        </p:spPr>
      </p:pic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7010401" y="6496590"/>
            <a:ext cx="2133600" cy="365125"/>
          </a:xfrm>
        </p:spPr>
        <p:txBody>
          <a:bodyPr/>
          <a:lstStyle/>
          <a:p>
            <a:r>
              <a:rPr lang="nl-NL" sz="800" dirty="0"/>
              <a:t>08/11/21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055450" y="172305"/>
            <a:ext cx="76885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rgbClr val="275937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</a:rPr>
              <a:t>KPI 1a/b – </a:t>
            </a:r>
            <a:r>
              <a:rPr lang="nl-N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GPvE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</a:rPr>
              <a:t> voortgang</a:t>
            </a:r>
            <a:br>
              <a:rPr lang="nl-NL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1400" b="0" i="1" dirty="0">
                <a:latin typeface="Verdana" panose="020B0604030504040204" pitchFamily="34" charset="0"/>
                <a:ea typeface="Verdana" panose="020B0604030504040204" pitchFamily="34" charset="0"/>
              </a:rPr>
              <a:t>Huidige voortgang </a:t>
            </a:r>
            <a:r>
              <a:rPr lang="nl-NL" sz="1400" b="0" i="1" dirty="0" err="1">
                <a:latin typeface="Verdana" panose="020B0604030504040204" pitchFamily="34" charset="0"/>
                <a:ea typeface="Verdana" panose="020B0604030504040204" pitchFamily="34" charset="0"/>
              </a:rPr>
              <a:t>tbv</a:t>
            </a:r>
            <a:r>
              <a:rPr lang="nl-NL" sz="1400" b="0" i="1" dirty="0">
                <a:latin typeface="Verdana" panose="020B0604030504040204" pitchFamily="34" charset="0"/>
                <a:ea typeface="Verdana" panose="020B0604030504040204" pitchFamily="34" charset="0"/>
              </a:rPr>
              <a:t> mijlpalen 1-2021 / 4-2021 / 1-2022</a:t>
            </a:r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A33D8893-2873-4552-932A-61AA7E75A54F}"/>
              </a:ext>
            </a:extLst>
          </p:cNvPr>
          <p:cNvSpPr/>
          <p:nvPr/>
        </p:nvSpPr>
        <p:spPr>
          <a:xfrm>
            <a:off x="4606505" y="7061005"/>
            <a:ext cx="5465330" cy="2358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FEC2568B-C9C6-49F6-B72A-C8DBD80E475C}"/>
              </a:ext>
            </a:extLst>
          </p:cNvPr>
          <p:cNvSpPr/>
          <p:nvPr/>
        </p:nvSpPr>
        <p:spPr>
          <a:xfrm>
            <a:off x="14249" y="6221960"/>
            <a:ext cx="4617912" cy="1155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457200" y="6196730"/>
            <a:ext cx="4617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10-2021: </a:t>
            </a:r>
            <a:r>
              <a:rPr lang="nl-NL" sz="1200" dirty="0"/>
              <a:t>voortgang </a:t>
            </a:r>
            <a:r>
              <a:rPr lang="nl-NL" sz="1200" dirty="0" err="1"/>
              <a:t>GPvE</a:t>
            </a:r>
            <a:r>
              <a:rPr lang="nl-NL" sz="1200" dirty="0"/>
              <a:t> % </a:t>
            </a:r>
            <a:r>
              <a:rPr lang="nl-NL" sz="1200" dirty="0" err="1"/>
              <a:t>tbv</a:t>
            </a:r>
            <a:r>
              <a:rPr lang="nl-NL" sz="1200" dirty="0"/>
              <a:t> inwerkingtreding per 1-2022</a:t>
            </a:r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F8F4B595-15A1-4F87-97CA-9ED6A530877A}"/>
              </a:ext>
            </a:extLst>
          </p:cNvPr>
          <p:cNvSpPr/>
          <p:nvPr/>
        </p:nvSpPr>
        <p:spPr>
          <a:xfrm>
            <a:off x="63370" y="3631262"/>
            <a:ext cx="221706" cy="25906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4F400B62-01FC-4DE5-AD74-F7F2EC0B487D}"/>
              </a:ext>
            </a:extLst>
          </p:cNvPr>
          <p:cNvSpPr/>
          <p:nvPr/>
        </p:nvSpPr>
        <p:spPr>
          <a:xfrm>
            <a:off x="4511120" y="3619601"/>
            <a:ext cx="283076" cy="26866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>
            <a:extLst>
              <a:ext uri="{FF2B5EF4-FFF2-40B4-BE49-F238E27FC236}">
                <a16:creationId xmlns:a16="http://schemas.microsoft.com/office/drawing/2014/main" id="{9024A1DE-9D44-4261-806A-C338D8E9CE28}"/>
              </a:ext>
            </a:extLst>
          </p:cNvPr>
          <p:cNvSpPr/>
          <p:nvPr/>
        </p:nvSpPr>
        <p:spPr>
          <a:xfrm>
            <a:off x="4511119" y="737587"/>
            <a:ext cx="4632881" cy="1907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4843735" y="4414557"/>
            <a:ext cx="4129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10-2021: </a:t>
            </a:r>
            <a:r>
              <a:rPr lang="nl-NL" sz="1200" dirty="0"/>
              <a:t>voortgang </a:t>
            </a:r>
            <a:r>
              <a:rPr lang="nl-NL" sz="1200" dirty="0" err="1"/>
              <a:t>GPvE</a:t>
            </a:r>
            <a:r>
              <a:rPr lang="nl-NL" sz="1200" dirty="0"/>
              <a:t> % </a:t>
            </a:r>
            <a:r>
              <a:rPr lang="nl-NL" sz="1200" dirty="0" err="1"/>
              <a:t>tbv</a:t>
            </a:r>
            <a:r>
              <a:rPr lang="nl-NL" sz="1200" dirty="0"/>
              <a:t> oefenen per 4-2021</a:t>
            </a:r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5D680BB6-72F8-4E08-8D37-673287124311}"/>
              </a:ext>
            </a:extLst>
          </p:cNvPr>
          <p:cNvSpPr/>
          <p:nvPr/>
        </p:nvSpPr>
        <p:spPr>
          <a:xfrm>
            <a:off x="8930510" y="702870"/>
            <a:ext cx="214990" cy="55190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 45">
            <a:extLst>
              <a:ext uri="{FF2B5EF4-FFF2-40B4-BE49-F238E27FC236}">
                <a16:creationId xmlns:a16="http://schemas.microsoft.com/office/drawing/2014/main" id="{83611F3A-498E-4D50-B78D-F269B6070F5A}"/>
              </a:ext>
            </a:extLst>
          </p:cNvPr>
          <p:cNvSpPr/>
          <p:nvPr/>
        </p:nvSpPr>
        <p:spPr>
          <a:xfrm>
            <a:off x="4544575" y="6150636"/>
            <a:ext cx="4599426" cy="3251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6" name="Rechte verbindingslijn met pijl 25">
            <a:extLst>
              <a:ext uri="{FF2B5EF4-FFF2-40B4-BE49-F238E27FC236}">
                <a16:creationId xmlns:a16="http://schemas.microsoft.com/office/drawing/2014/main" id="{DA9B0427-A412-4549-BE35-3292FBD83901}"/>
              </a:ext>
            </a:extLst>
          </p:cNvPr>
          <p:cNvCxnSpPr>
            <a:cxnSpLocks/>
          </p:cNvCxnSpPr>
          <p:nvPr/>
        </p:nvCxnSpPr>
        <p:spPr>
          <a:xfrm>
            <a:off x="3798105" y="2826118"/>
            <a:ext cx="1101595" cy="277564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hthoek 9">
            <a:extLst>
              <a:ext uri="{FF2B5EF4-FFF2-40B4-BE49-F238E27FC236}">
                <a16:creationId xmlns:a16="http://schemas.microsoft.com/office/drawing/2014/main" id="{500D560B-22F8-4074-95C9-233C019B75F4}"/>
              </a:ext>
            </a:extLst>
          </p:cNvPr>
          <p:cNvSpPr/>
          <p:nvPr/>
        </p:nvSpPr>
        <p:spPr>
          <a:xfrm>
            <a:off x="674255" y="3654705"/>
            <a:ext cx="3825986" cy="793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Rechthoek 46">
            <a:extLst>
              <a:ext uri="{FF2B5EF4-FFF2-40B4-BE49-F238E27FC236}">
                <a16:creationId xmlns:a16="http://schemas.microsoft.com/office/drawing/2014/main" id="{3BAA2A4A-7152-427B-A2D8-3AD6E1E6B588}"/>
              </a:ext>
            </a:extLst>
          </p:cNvPr>
          <p:cNvSpPr/>
          <p:nvPr/>
        </p:nvSpPr>
        <p:spPr>
          <a:xfrm rot="2375934" flipH="1">
            <a:off x="1169518" y="3088831"/>
            <a:ext cx="533759" cy="6100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486C4BF0-BB48-42F0-BD2E-4C09EC277CDA}"/>
              </a:ext>
            </a:extLst>
          </p:cNvPr>
          <p:cNvSpPr/>
          <p:nvPr/>
        </p:nvSpPr>
        <p:spPr>
          <a:xfrm flipH="1">
            <a:off x="154535" y="3637241"/>
            <a:ext cx="730997" cy="22376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7D79A707-1040-4D14-B076-5EF1CBCB6952}"/>
              </a:ext>
            </a:extLst>
          </p:cNvPr>
          <p:cNvCxnSpPr>
            <a:cxnSpLocks/>
          </p:cNvCxnSpPr>
          <p:nvPr/>
        </p:nvCxnSpPr>
        <p:spPr>
          <a:xfrm flipH="1">
            <a:off x="1625211" y="2602916"/>
            <a:ext cx="600437" cy="1165810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49185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E89826ACF2144F92633487015B30A1" ma:contentTypeVersion="10" ma:contentTypeDescription="Een nieuw document maken." ma:contentTypeScope="" ma:versionID="94d4bdc3a774707d858fd154e14e12a7">
  <xsd:schema xmlns:xsd="http://www.w3.org/2001/XMLSchema" xmlns:xs="http://www.w3.org/2001/XMLSchema" xmlns:p="http://schemas.microsoft.com/office/2006/metadata/properties" xmlns:ns2="47b72d85-645c-4135-9dc2-064ed6bbd60d" targetNamespace="http://schemas.microsoft.com/office/2006/metadata/properties" ma:root="true" ma:fieldsID="0c255d656c27472bec0d86bfd14bcb4f" ns2:_="">
    <xsd:import namespace="47b72d85-645c-4135-9dc2-064ed6bbd6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b72d85-645c-4135-9dc2-064ed6bbd6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168EC1-3576-4698-8AA3-B71DE3DBB9B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FE3BB27-ECBD-4D02-840E-A4B7A41D32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D875C9-8BC5-40CF-ABAA-656FC61475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b72d85-645c-4135-9dc2-064ed6bbd6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184</Words>
  <Application>Microsoft Office PowerPoint</Application>
  <PresentationFormat>Diavoorstelling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5</vt:i4>
      </vt:variant>
      <vt:variant>
        <vt:lpstr>Diatitels</vt:lpstr>
      </vt:variant>
      <vt:variant>
        <vt:i4>2</vt:i4>
      </vt:variant>
    </vt:vector>
  </HeadingPairs>
  <TitlesOfParts>
    <vt:vector size="11" baseType="lpstr">
      <vt:lpstr>Arial</vt:lpstr>
      <vt:lpstr>Calibri</vt:lpstr>
      <vt:lpstr>Trebuchet MS</vt:lpstr>
      <vt:lpstr>Verdana</vt:lpstr>
      <vt:lpstr>Aangepast ontwerp</vt:lpstr>
      <vt:lpstr>1_Aangepast ontwerp</vt:lpstr>
      <vt:lpstr>2_Aangepast ontwerp</vt:lpstr>
      <vt:lpstr>3_Aangepast ontwerp</vt:lpstr>
      <vt:lpstr>4_Aangepast ontwerp</vt:lpstr>
      <vt:lpstr>KPI 1a/b – GPvE voortgang &amp; prognose</vt:lpstr>
      <vt:lpstr>PowerPoint-presentatie</vt:lpstr>
    </vt:vector>
  </TitlesOfParts>
  <Company>Kriskras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Ewoud ten Hove</dc:creator>
  <cp:lastModifiedBy>Bloksma, Ron</cp:lastModifiedBy>
  <cp:revision>464</cp:revision>
  <dcterms:created xsi:type="dcterms:W3CDTF">2017-01-06T08:36:46Z</dcterms:created>
  <dcterms:modified xsi:type="dcterms:W3CDTF">2021-11-08T16:46:12Z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0x010100FEE89826ACF2144F92633487015B30A1</vt:lpwstr>
  </property>
</Properties>
</file>