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4.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 id="2147483858" r:id="rId5"/>
    <p:sldMasterId id="2147483882" r:id="rId6"/>
    <p:sldMasterId id="2147483900" r:id="rId7"/>
    <p:sldMasterId id="2147483925" r:id="rId8"/>
  </p:sldMasterIdLst>
  <p:notesMasterIdLst>
    <p:notesMasterId r:id="rId11"/>
  </p:notesMasterIdLst>
  <p:handoutMasterIdLst>
    <p:handoutMasterId r:id="rId12"/>
  </p:handoutMasterIdLst>
  <p:sldIdLst>
    <p:sldId id="361" r:id="rId9"/>
    <p:sldId id="366" r:id="rId10"/>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ksma, Ron" initials="BR" lastIdx="1" clrIdx="0">
    <p:extLst>
      <p:ext uri="{19B8F6BF-5375-455C-9EA6-DF929625EA0E}">
        <p15:presenceInfo xmlns:p15="http://schemas.microsoft.com/office/powerpoint/2012/main" userId="S::Ron.Bloksma@kadaster.nl::8e7a35f9-b9eb-4ba0-a909-741e31dead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870C"/>
    <a:srgbClr val="275937"/>
    <a:srgbClr val="AFD268"/>
    <a:srgbClr val="E17000"/>
    <a:srgbClr val="2229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1355" autoAdjust="0"/>
  </p:normalViewPr>
  <p:slideViewPr>
    <p:cSldViewPr snapToGrid="0" snapToObjects="1" showGuides="1">
      <p:cViewPr>
        <p:scale>
          <a:sx n="100" d="100"/>
          <a:sy n="100" d="100"/>
        </p:scale>
        <p:origin x="488" y="48"/>
      </p:cViewPr>
      <p:guideLst>
        <p:guide orient="horz" pos="3863"/>
        <p:guide orient="horz" pos="1141"/>
        <p:guide orient="horz" pos="2286"/>
        <p:guide pos="2892"/>
        <p:guide pos="2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8-8-2022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8-8-2022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a:t>Titelstijl van model bewerken</a:t>
            </a:r>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dirty="0"/>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&lt;naam&gt;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dirty="0"/>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712226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6874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606584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79648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4971183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3775498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dirty="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648835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41251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Tree>
    <p:extLst>
      <p:ext uri="{BB962C8B-B14F-4D97-AF65-F5344CB8AC3E}">
        <p14:creationId xmlns:p14="http://schemas.microsoft.com/office/powerpoint/2010/main" val="839439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034838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dirty="0"/>
              <a:t>Klik om de tekststijl van het model te bewerken</a:t>
            </a:r>
          </a:p>
        </p:txBody>
      </p:sp>
    </p:spTree>
    <p:extLst>
      <p:ext uri="{BB962C8B-B14F-4D97-AF65-F5344CB8AC3E}">
        <p14:creationId xmlns:p14="http://schemas.microsoft.com/office/powerpoint/2010/main" val="40458119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99442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365964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30534831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dirty="0"/>
          </a:p>
        </p:txBody>
      </p:sp>
    </p:spTree>
    <p:extLst>
      <p:ext uri="{BB962C8B-B14F-4D97-AF65-F5344CB8AC3E}">
        <p14:creationId xmlns:p14="http://schemas.microsoft.com/office/powerpoint/2010/main" val="3636916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Tree>
    <p:extLst>
      <p:ext uri="{BB962C8B-B14F-4D97-AF65-F5344CB8AC3E}">
        <p14:creationId xmlns:p14="http://schemas.microsoft.com/office/powerpoint/2010/main" val="2031399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dirty="0"/>
          </a:p>
        </p:txBody>
      </p:sp>
    </p:spTree>
    <p:extLst>
      <p:ext uri="{BB962C8B-B14F-4D97-AF65-F5344CB8AC3E}">
        <p14:creationId xmlns:p14="http://schemas.microsoft.com/office/powerpoint/2010/main" val="1811946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809623" y="1800230"/>
            <a:ext cx="8171245"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5622101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2400"/>
            </a:lvl1pPr>
          </a:lstStyle>
          <a:p>
            <a:r>
              <a:rPr lang="nl-NL"/>
              <a:t>Klik om de stijl te bewerken</a:t>
            </a:r>
            <a:endParaRPr lang="nl-NL" dirty="0"/>
          </a:p>
        </p:txBody>
      </p:sp>
      <p:sp>
        <p:nvSpPr>
          <p:cNvPr id="3" name="Tijdelijke aanduiding voor inhoud 2"/>
          <p:cNvSpPr>
            <a:spLocks noGrp="1"/>
          </p:cNvSpPr>
          <p:nvPr>
            <p:ph idx="1"/>
          </p:nvPr>
        </p:nvSpPr>
        <p:spPr>
          <a:xfrm>
            <a:off x="810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4689000" y="1800000"/>
            <a:ext cx="3645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7350733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68000" y="1295999"/>
            <a:ext cx="8402400" cy="400110"/>
          </a:xfrm>
        </p:spPr>
        <p:txBody>
          <a:bodyPr/>
          <a:lstStyle>
            <a:lvl1pPr>
              <a:defRPr/>
            </a:lvl1pPr>
          </a:lstStyle>
          <a:p>
            <a:r>
              <a:rPr lang="nl-NL" noProof="0" dirty="0" err="1"/>
              <a:t>Klik</a:t>
            </a:r>
            <a:r>
              <a:rPr lang="nl-NL" noProof="0" dirty="0"/>
              <a:t> </a:t>
            </a:r>
            <a:r>
              <a:rPr lang="nl-NL" noProof="0" dirty="0" err="1"/>
              <a:t>om</a:t>
            </a:r>
            <a:r>
              <a:rPr lang="nl-NL" noProof="0" dirty="0"/>
              <a:t> </a:t>
            </a:r>
            <a:r>
              <a:rPr lang="nl-NL" noProof="0" dirty="0" err="1"/>
              <a:t>een</a:t>
            </a:r>
            <a:r>
              <a:rPr lang="nl-NL" noProof="0" dirty="0"/>
              <a:t> </a:t>
            </a:r>
            <a:r>
              <a:rPr lang="nl-NL" noProof="0" dirty="0" err="1"/>
              <a:t>titel</a:t>
            </a:r>
            <a:r>
              <a:rPr lang="nl-NL" noProof="0" dirty="0"/>
              <a:t> </a:t>
            </a:r>
            <a:r>
              <a:rPr lang="nl-NL" noProof="0" dirty="0" err="1"/>
              <a:t>te</a:t>
            </a:r>
            <a:r>
              <a:rPr lang="nl-NL" noProof="0" dirty="0"/>
              <a:t> </a:t>
            </a:r>
            <a:r>
              <a:rPr lang="nl-NL" noProof="0" dirty="0" err="1"/>
              <a:t>maken</a:t>
            </a:r>
            <a:endParaRPr lang="nl-NL" noProof="0" dirty="0"/>
          </a:p>
        </p:txBody>
      </p:sp>
      <p:sp>
        <p:nvSpPr>
          <p:cNvPr id="3" name="Tijdelijke aanduiding voor datum 2"/>
          <p:cNvSpPr>
            <a:spLocks noGrp="1"/>
          </p:cNvSpPr>
          <p:nvPr>
            <p:ph type="dt" sz="half" idx="10"/>
          </p:nvPr>
        </p:nvSpPr>
        <p:spPr/>
        <p:txBody>
          <a:bodyPr/>
          <a:lstStyle/>
          <a:p>
            <a:fld id="{F49EEED1-3B2D-4DF3-84FC-6A29FAA80043}" type="datetime4">
              <a:rPr lang="nl-NL" smtClean="0"/>
              <a:pPr/>
              <a:t>8 augustus 2022</a:t>
            </a:fld>
            <a:endParaRPr lang="nl-NL" dirty="0"/>
          </a:p>
        </p:txBody>
      </p:sp>
      <p:sp>
        <p:nvSpPr>
          <p:cNvPr id="7" name="Tijdelijke aanduiding voor tekst 6"/>
          <p:cNvSpPr>
            <a:spLocks noGrp="1"/>
          </p:cNvSpPr>
          <p:nvPr>
            <p:ph type="body" sz="quarter" idx="11"/>
          </p:nvPr>
        </p:nvSpPr>
        <p:spPr>
          <a:xfrm>
            <a:off x="468313" y="2070000"/>
            <a:ext cx="8402400" cy="4140000"/>
          </a:xfrm>
        </p:spPr>
        <p:txBody>
          <a:bodyPr/>
          <a:lstStyle>
            <a:lvl4pPr marL="956072" indent="-214313">
              <a:buFont typeface="Verdana" pitchFamily="34" charset="0"/>
              <a:buChar char="–"/>
              <a:defRPr sz="1350"/>
            </a:lvl4pPr>
            <a:lvl5pPr marL="1223963" indent="-214313">
              <a:buFont typeface="Verdana" pitchFamily="34" charset="0"/>
              <a:buChar char="»"/>
              <a:defRPr/>
            </a:lvl5pPr>
          </a:lstStyle>
          <a:p>
            <a:pPr lvl="0"/>
            <a:r>
              <a:rPr lang="nl-NL" noProof="0" dirty="0" err="1"/>
              <a:t>Klik</a:t>
            </a:r>
            <a:r>
              <a:rPr lang="nl-NL" noProof="0" dirty="0"/>
              <a:t> </a:t>
            </a:r>
            <a:r>
              <a:rPr lang="nl-NL" noProof="0" dirty="0" err="1"/>
              <a:t>om</a:t>
            </a:r>
            <a:r>
              <a:rPr lang="nl-NL" noProof="0" dirty="0"/>
              <a:t> de </a:t>
            </a:r>
            <a:r>
              <a:rPr lang="nl-NL" noProof="0" dirty="0" err="1"/>
              <a:t>modelstijlen</a:t>
            </a:r>
            <a:r>
              <a:rPr lang="nl-NL" noProof="0" dirty="0"/>
              <a:t> </a:t>
            </a:r>
            <a:r>
              <a:rPr lang="nl-NL" noProof="0" dirty="0" err="1"/>
              <a:t>te</a:t>
            </a:r>
            <a:r>
              <a:rPr lang="nl-NL" noProof="0" dirty="0"/>
              <a:t> </a:t>
            </a:r>
            <a:r>
              <a:rPr lang="nl-NL" noProof="0" dirty="0" err="1"/>
              <a:t>bewerken</a:t>
            </a:r>
            <a:endParaRPr lang="nl-NL" noProof="0" dirty="0"/>
          </a:p>
          <a:p>
            <a:pPr lvl="1"/>
            <a:r>
              <a:rPr lang="nl-NL" noProof="0" dirty="0" err="1"/>
              <a:t>Tweede</a:t>
            </a:r>
            <a:r>
              <a:rPr lang="nl-NL" noProof="0" dirty="0"/>
              <a:t> </a:t>
            </a:r>
            <a:r>
              <a:rPr lang="nl-NL" noProof="0" dirty="0" err="1"/>
              <a:t>niveau</a:t>
            </a:r>
            <a:endParaRPr lang="nl-NL" noProof="0" dirty="0"/>
          </a:p>
          <a:p>
            <a:pPr lvl="2"/>
            <a:r>
              <a:rPr lang="nl-NL" noProof="0" dirty="0" err="1"/>
              <a:t>Derde</a:t>
            </a:r>
            <a:r>
              <a:rPr lang="nl-NL" noProof="0" dirty="0"/>
              <a:t> </a:t>
            </a:r>
            <a:r>
              <a:rPr lang="nl-NL" noProof="0" dirty="0" err="1"/>
              <a:t>niveau</a:t>
            </a:r>
            <a:endParaRPr lang="nl-NL" noProof="0" dirty="0"/>
          </a:p>
          <a:p>
            <a:pPr lvl="3"/>
            <a:r>
              <a:rPr lang="nl-NL" noProof="0" dirty="0" err="1"/>
              <a:t>Vierde</a:t>
            </a:r>
            <a:r>
              <a:rPr lang="nl-NL" noProof="0" dirty="0"/>
              <a:t> </a:t>
            </a:r>
            <a:r>
              <a:rPr lang="nl-NL" noProof="0" dirty="0" err="1"/>
              <a:t>niveau</a:t>
            </a:r>
            <a:endParaRPr lang="nl-NL" noProof="0" dirty="0"/>
          </a:p>
          <a:p>
            <a:pPr lvl="4"/>
            <a:r>
              <a:rPr lang="nl-NL" noProof="0" dirty="0" err="1"/>
              <a:t>Vijfde</a:t>
            </a:r>
            <a:r>
              <a:rPr lang="nl-NL" noProof="0" dirty="0"/>
              <a:t> </a:t>
            </a:r>
            <a:r>
              <a:rPr lang="nl-NL" noProof="0" dirty="0" err="1"/>
              <a:t>niveau</a:t>
            </a:r>
            <a:endParaRPr lang="nl-NL" noProof="0" dirty="0"/>
          </a:p>
        </p:txBody>
      </p:sp>
    </p:spTree>
    <p:extLst>
      <p:ext uri="{BB962C8B-B14F-4D97-AF65-F5344CB8AC3E}">
        <p14:creationId xmlns:p14="http://schemas.microsoft.com/office/powerpoint/2010/main" val="2752183093"/>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&lt;naam&gt;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dirty="0"/>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992204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150683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08233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963174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37664445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a:solidFill>
                <a:prstClr val="white"/>
              </a:solidFill>
            </a:endParaRPr>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pPr/>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5312042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42900" eaLnBrk="1" fontAlgn="auto" hangingPunct="1">
              <a:spcBef>
                <a:spcPts val="0"/>
              </a:spcBef>
              <a:spcAft>
                <a:spcPts val="0"/>
              </a:spcAft>
            </a:pPr>
            <a:endParaRPr lang="nl-NL" sz="1350" dirty="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Tree>
    <p:extLst>
      <p:ext uri="{BB962C8B-B14F-4D97-AF65-F5344CB8AC3E}">
        <p14:creationId xmlns:p14="http://schemas.microsoft.com/office/powerpoint/2010/main" val="269376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0815954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Tree>
    <p:extLst>
      <p:ext uri="{BB962C8B-B14F-4D97-AF65-F5344CB8AC3E}">
        <p14:creationId xmlns:p14="http://schemas.microsoft.com/office/powerpoint/2010/main" val="32422389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23893124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dirty="0"/>
              <a:t>Klik om de tekststijl van het model te bewerken</a:t>
            </a:r>
          </a:p>
        </p:txBody>
      </p:sp>
    </p:spTree>
    <p:extLst>
      <p:ext uri="{BB962C8B-B14F-4D97-AF65-F5344CB8AC3E}">
        <p14:creationId xmlns:p14="http://schemas.microsoft.com/office/powerpoint/2010/main" val="5003295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83188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16061215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924136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2729216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Tree>
    <p:extLst>
      <p:ext uri="{BB962C8B-B14F-4D97-AF65-F5344CB8AC3E}">
        <p14:creationId xmlns:p14="http://schemas.microsoft.com/office/powerpoint/2010/main" val="32419537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pPr/>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5394020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a:t>Titelstijl van model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&lt;naam&gt;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dirty="0"/>
              <a:t>&lt;versie&gt;</a:t>
            </a:r>
          </a:p>
        </p:txBody>
      </p:sp>
      <p:sp>
        <p:nvSpPr>
          <p:cNvPr id="23" name="Rechthoek 22"/>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1747054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28221151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42184395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19176590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endParaRPr lang="nl-NL" dirty="0"/>
          </a:p>
        </p:txBody>
      </p:sp>
      <p:sp>
        <p:nvSpPr>
          <p:cNvPr id="9" name="Rechthoek 8"/>
          <p:cNvSpPr/>
          <p:nvPr userDrawn="1"/>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Tree>
    <p:extLst>
      <p:ext uri="{BB962C8B-B14F-4D97-AF65-F5344CB8AC3E}">
        <p14:creationId xmlns:p14="http://schemas.microsoft.com/office/powerpoint/2010/main" val="332685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2591349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p>
        </p:txBody>
      </p:sp>
      <p:sp>
        <p:nvSpPr>
          <p:cNvPr id="8" name="Rechthoek 7"/>
          <p:cNvSpPr/>
          <p:nvPr userDrawn="1"/>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4164198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9"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dirty="0"/>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41050651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6308144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Tree>
    <p:extLst>
      <p:ext uri="{BB962C8B-B14F-4D97-AF65-F5344CB8AC3E}">
        <p14:creationId xmlns:p14="http://schemas.microsoft.com/office/powerpoint/2010/main" val="5663004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dirty="0"/>
              <a:t>Klik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endParaRPr lang="nl-NL"/>
          </a:p>
        </p:txBody>
      </p:sp>
    </p:spTree>
    <p:extLst>
      <p:ext uri="{BB962C8B-B14F-4D97-AF65-F5344CB8AC3E}">
        <p14:creationId xmlns:p14="http://schemas.microsoft.com/office/powerpoint/2010/main" val="106706478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dirty="0"/>
              <a:t>Klik om de tekststijl van het model te bewerken</a:t>
            </a:r>
          </a:p>
        </p:txBody>
      </p:sp>
    </p:spTree>
    <p:extLst>
      <p:ext uri="{BB962C8B-B14F-4D97-AF65-F5344CB8AC3E}">
        <p14:creationId xmlns:p14="http://schemas.microsoft.com/office/powerpoint/2010/main" val="22851779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7309948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32095730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endParaRPr lang="nl-NL" dirty="0"/>
          </a:p>
        </p:txBody>
      </p:sp>
      <p:sp>
        <p:nvSpPr>
          <p:cNvPr id="7" name="Titel 1"/>
          <p:cNvSpPr>
            <a:spLocks noGrp="1"/>
          </p:cNvSpPr>
          <p:nvPr>
            <p:ph type="title"/>
          </p:nvPr>
        </p:nvSpPr>
        <p:spPr>
          <a:xfrm>
            <a:off x="450850" y="1169392"/>
            <a:ext cx="8229600" cy="663123"/>
          </a:xfrm>
        </p:spPr>
        <p:txBody>
          <a:bodyPr/>
          <a:lstStyle/>
          <a:p>
            <a:r>
              <a:rPr lang="nl-NL" dirty="0"/>
              <a:t>Titelstijl van model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9836470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endParaRPr lang="nl-NL" dirty="0"/>
          </a:p>
        </p:txBody>
      </p:sp>
    </p:spTree>
    <p:extLst>
      <p:ext uri="{BB962C8B-B14F-4D97-AF65-F5344CB8AC3E}">
        <p14:creationId xmlns:p14="http://schemas.microsoft.com/office/powerpoint/2010/main" val="331968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0"/>
            <a:ext cx="9156512"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Tree>
    <p:extLst>
      <p:ext uri="{BB962C8B-B14F-4D97-AF65-F5344CB8AC3E}">
        <p14:creationId xmlns:p14="http://schemas.microsoft.com/office/powerpoint/2010/main" val="27931270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Tree>
    <p:extLst>
      <p:ext uri="{BB962C8B-B14F-4D97-AF65-F5344CB8AC3E}">
        <p14:creationId xmlns:p14="http://schemas.microsoft.com/office/powerpoint/2010/main" val="57275447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endParaRPr lang="nl-NL" dirty="0"/>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dirty="0"/>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dirty="0"/>
              <a:t>Klik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endParaRPr lang="nl-NL" dirty="0"/>
          </a:p>
        </p:txBody>
      </p:sp>
    </p:spTree>
    <p:extLst>
      <p:ext uri="{BB962C8B-B14F-4D97-AF65-F5344CB8AC3E}">
        <p14:creationId xmlns:p14="http://schemas.microsoft.com/office/powerpoint/2010/main" val="228957950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810000" y="1080000"/>
            <a:ext cx="7524900" cy="720000"/>
          </a:xfrm>
        </p:spPr>
        <p:txBody>
          <a:bodyPr>
            <a:noAutofit/>
          </a:bodyPr>
          <a:lstStyle>
            <a:lvl1pPr>
              <a:defRPr sz="1800"/>
            </a:lvl1pPr>
          </a:lstStyle>
          <a:p>
            <a:r>
              <a:rPr lang="nl-NL"/>
              <a:t>Klik om stijl te bewerken</a:t>
            </a:r>
            <a:endParaRPr lang="nl-NL" dirty="0"/>
          </a:p>
        </p:txBody>
      </p:sp>
    </p:spTree>
    <p:extLst>
      <p:ext uri="{BB962C8B-B14F-4D97-AF65-F5344CB8AC3E}">
        <p14:creationId xmlns:p14="http://schemas.microsoft.com/office/powerpoint/2010/main" val="88629612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6668655" y="6506110"/>
            <a:ext cx="2133600" cy="365125"/>
          </a:xfrm>
          <a:prstGeom prst="rect">
            <a:avLst/>
          </a:prstGeom>
        </p:spPr>
        <p:txBody>
          <a:bodyPr/>
          <a:lstStyle/>
          <a:p>
            <a:fld id="{EBBE4B90-5F3D-4E50-A2ED-FAC59CAA5D3F}" type="datetimeFigureOut">
              <a:rPr lang="nl-NL" smtClean="0"/>
              <a:t>8-8-2022</a:t>
            </a:fld>
            <a:endParaRPr lang="nl-NL"/>
          </a:p>
        </p:txBody>
      </p:sp>
      <p:sp>
        <p:nvSpPr>
          <p:cNvPr id="5" name="Tijdelijke aanduiding voor voettekst 4"/>
          <p:cNvSpPr>
            <a:spLocks noGrp="1"/>
          </p:cNvSpPr>
          <p:nvPr>
            <p:ph type="ftr" sz="quarter" idx="11"/>
          </p:nvPr>
        </p:nvSpPr>
        <p:spPr>
          <a:xfrm>
            <a:off x="457200" y="6513086"/>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BC317D07-B448-4E2A-A2C2-18D84BEFB255}" type="slidenum">
              <a:rPr lang="nl-NL" smtClean="0"/>
              <a:t>‹nr.›</a:t>
            </a:fld>
            <a:endParaRPr lang="nl-NL"/>
          </a:p>
        </p:txBody>
      </p:sp>
    </p:spTree>
    <p:extLst>
      <p:ext uri="{BB962C8B-B14F-4D97-AF65-F5344CB8AC3E}">
        <p14:creationId xmlns:p14="http://schemas.microsoft.com/office/powerpoint/2010/main" val="24128610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idx="1"/>
          </p:nvPr>
        </p:nvSpPr>
        <p:spPr>
          <a:xfrm>
            <a:off x="381001" y="1245758"/>
            <a:ext cx="8367464" cy="4946303"/>
          </a:xfrm>
        </p:spPr>
        <p:txBody>
          <a:bodyPr/>
          <a:lstStyle>
            <a:lvl1pPr>
              <a:defRPr sz="1200"/>
            </a:lvl1pPr>
            <a:lvl2pPr>
              <a:defRPr sz="1200"/>
            </a:lvl2pPr>
            <a:lvl3pPr>
              <a:defRPr sz="1200"/>
            </a:lvl3pPr>
            <a:lvl4pPr>
              <a:defRPr sz="1200"/>
            </a:lvl4pPr>
          </a:lstStyle>
          <a:p>
            <a:pPr lvl="0"/>
            <a:r>
              <a:rPr lang="nl-NL" dirty="0"/>
              <a:t>Klik om de modelstijlen te bewerken</a:t>
            </a:r>
          </a:p>
          <a:p>
            <a:pPr lvl="1"/>
            <a:r>
              <a:rPr lang="nl-NL" dirty="0"/>
              <a:t>Tweede niveau</a:t>
            </a:r>
          </a:p>
          <a:p>
            <a:pPr lvl="2"/>
            <a:r>
              <a:rPr lang="nl-NL" dirty="0"/>
              <a:t>Derde niveau</a:t>
            </a:r>
          </a:p>
          <a:p>
            <a:pPr lvl="3"/>
            <a:r>
              <a:rPr lang="nl-NL" dirty="0"/>
              <a:t>Vierde niveau</a:t>
            </a:r>
          </a:p>
        </p:txBody>
      </p:sp>
    </p:spTree>
    <p:extLst>
      <p:ext uri="{BB962C8B-B14F-4D97-AF65-F5344CB8AC3E}">
        <p14:creationId xmlns:p14="http://schemas.microsoft.com/office/powerpoint/2010/main" val="39268478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Titel dia">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a:t>Klik om stijl te bewerken</a:t>
            </a:r>
          </a:p>
        </p:txBody>
      </p:sp>
      <p:sp>
        <p:nvSpPr>
          <p:cNvPr id="3" name="Subtitel 2"/>
          <p:cNvSpPr>
            <a:spLocks noGrp="1"/>
          </p:cNvSpPr>
          <p:nvPr>
            <p:ph type="subTitle" idx="1" hasCustomPrompt="1"/>
          </p:nvPr>
        </p:nvSpPr>
        <p:spPr>
          <a:xfrm>
            <a:off x="4767109" y="3424049"/>
            <a:ext cx="3878753" cy="1550153"/>
          </a:xfrm>
        </p:spPr>
        <p:txBody>
          <a:bodyPr>
            <a:normAutofit/>
          </a:bodyPr>
          <a:lstStyle>
            <a:lvl1pPr marL="0" indent="0" algn="l">
              <a:buNone/>
              <a:defRPr sz="135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17" name="Tijdelijke aanduiding voor tekst 16"/>
          <p:cNvSpPr>
            <a:spLocks noGrp="1"/>
          </p:cNvSpPr>
          <p:nvPr>
            <p:ph type="body" sz="quarter" idx="11" hasCustomPrompt="1"/>
          </p:nvPr>
        </p:nvSpPr>
        <p:spPr>
          <a:xfrm>
            <a:off x="4767263" y="5402698"/>
            <a:ext cx="3878262" cy="931863"/>
          </a:xfrm>
        </p:spPr>
        <p:txBody>
          <a:bodyPr anchor="b">
            <a:noAutofit/>
          </a:bodyPr>
          <a:lstStyle>
            <a:lvl1pPr marL="0" indent="0" algn="l">
              <a:buFontTx/>
              <a:buNone/>
              <a:defRPr sz="750">
                <a:solidFill>
                  <a:schemeClr val="bg1"/>
                </a:solidFill>
              </a:defRPr>
            </a:lvl1pPr>
            <a:lvl2pPr marL="342900" indent="0" algn="l">
              <a:buFontTx/>
              <a:buNone/>
              <a:defRPr sz="750">
                <a:solidFill>
                  <a:schemeClr val="bg1"/>
                </a:solidFill>
              </a:defRPr>
            </a:lvl2pPr>
            <a:lvl3pPr marL="685800" indent="0" algn="l">
              <a:buFontTx/>
              <a:buNone/>
              <a:defRPr sz="750">
                <a:solidFill>
                  <a:schemeClr val="bg1"/>
                </a:solidFill>
              </a:defRPr>
            </a:lvl3pPr>
            <a:lvl4pPr marL="1028700" indent="0" algn="l">
              <a:buFontTx/>
              <a:buNone/>
              <a:defRPr sz="750">
                <a:solidFill>
                  <a:schemeClr val="bg1"/>
                </a:solidFill>
              </a:defRPr>
            </a:lvl4pPr>
            <a:lvl5pPr marL="1371600" indent="0" algn="l">
              <a:buFontTx/>
              <a:buNone/>
              <a:defRPr sz="750">
                <a:solidFill>
                  <a:schemeClr val="bg1"/>
                </a:solidFill>
              </a:defRPr>
            </a:lvl5pPr>
          </a:lstStyle>
          <a:p>
            <a:pPr lvl="0"/>
            <a:r>
              <a:rPr lang="nl-NL"/>
              <a:t>&lt;versie&gt;</a:t>
            </a:r>
          </a:p>
        </p:txBody>
      </p:sp>
      <p:sp>
        <p:nvSpPr>
          <p:cNvPr id="23" name="Rechthoek 2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794679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Hoofdstuk + afb ">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412427358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2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38602694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3_Hoofdstuk + afb">
    <p:spTree>
      <p:nvGrpSpPr>
        <p:cNvPr id="1" name=""/>
        <p:cNvGrpSpPr/>
        <p:nvPr/>
      </p:nvGrpSpPr>
      <p:grpSpPr>
        <a:xfrm>
          <a:off x="0" y="0"/>
          <a:ext cx="0" cy="0"/>
          <a:chOff x="0" y="0"/>
          <a:chExt cx="0" cy="0"/>
        </a:xfrm>
      </p:grpSpPr>
      <p:sp>
        <p:nvSpPr>
          <p:cNvPr id="8" name="Rechthoek 7"/>
          <p:cNvSpPr/>
          <p:nvPr/>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62376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767109" y="2413592"/>
            <a:ext cx="3878753"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050"/>
            </a:lvl1pPr>
          </a:lstStyle>
          <a:p>
            <a:r>
              <a:rPr lang="nl-NL"/>
              <a:t>Klik op het pictogram als u een afbeelding wilt toevoegen</a:t>
            </a:r>
          </a:p>
        </p:txBody>
      </p:sp>
      <p:sp>
        <p:nvSpPr>
          <p:cNvPr id="9" name="Rechthoek 8"/>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54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r>
              <a:rPr lang="nl-NL" dirty="0"/>
              <a:t>Voortgangsdashboard DSO DGOW</a:t>
            </a:r>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23733722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3" y="1171764"/>
            <a:ext cx="8216179"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275937"/>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8" name="Rechthoek 7"/>
          <p:cNvSpPr/>
          <p:nvPr/>
        </p:nvSpPr>
        <p:spPr>
          <a:xfrm>
            <a:off x="0" y="6513086"/>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47BA1A54-BE30-7543-9CE9-EE043FC9C205}" type="datetime1">
              <a:rPr lang="nl-NL" smtClean="0"/>
              <a:t>8-8-2022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229867230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1__Hoofdstuk alleen tekst">
    <p:spTree>
      <p:nvGrpSpPr>
        <p:cNvPr id="1" name=""/>
        <p:cNvGrpSpPr/>
        <p:nvPr/>
      </p:nvGrpSpPr>
      <p:grpSpPr>
        <a:xfrm>
          <a:off x="0" y="0"/>
          <a:ext cx="0" cy="0"/>
          <a:chOff x="0" y="0"/>
          <a:chExt cx="0" cy="0"/>
        </a:xfrm>
      </p:grpSpPr>
      <p:sp>
        <p:nvSpPr>
          <p:cNvPr id="10" name="Rechthoek 9"/>
          <p:cNvSpPr/>
          <p:nvPr/>
        </p:nvSpPr>
        <p:spPr>
          <a:xfrm>
            <a:off x="189"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350">
              <a:solidFill>
                <a:prstClr val="white"/>
              </a:solidFill>
            </a:endParaRPr>
          </a:p>
        </p:txBody>
      </p:sp>
      <p:sp>
        <p:nvSpPr>
          <p:cNvPr id="2" name="Titel 1"/>
          <p:cNvSpPr>
            <a:spLocks noGrp="1"/>
          </p:cNvSpPr>
          <p:nvPr>
            <p:ph type="ctrTitle" hasCustomPrompt="1"/>
          </p:nvPr>
        </p:nvSpPr>
        <p:spPr>
          <a:xfrm>
            <a:off x="442913" y="1171764"/>
            <a:ext cx="8216179"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442913" y="2413592"/>
            <a:ext cx="8216178" cy="1550153"/>
          </a:xfrm>
        </p:spPr>
        <p:txBody>
          <a:bodyPr>
            <a:normAutofit/>
          </a:bodyPr>
          <a:lstStyle>
            <a:lvl1pPr marL="214313" indent="-214313" algn="l">
              <a:buFont typeface="Arial"/>
              <a:buChar char="•"/>
              <a:defRPr sz="135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p:nvSpPr>
        <p:spPr>
          <a:xfrm>
            <a:off x="0" y="6506110"/>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Tree>
    <p:extLst>
      <p:ext uri="{BB962C8B-B14F-4D97-AF65-F5344CB8AC3E}">
        <p14:creationId xmlns:p14="http://schemas.microsoft.com/office/powerpoint/2010/main" val="1026145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8E8F9939-7015-1A45-9662-DE01674F1633}"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62412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1BB79651-CD75-CA46-B5E4-E4187E9A25C9}"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50851" y="1811338"/>
            <a:ext cx="8223250"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Tree>
    <p:extLst>
      <p:ext uri="{BB962C8B-B14F-4D97-AF65-F5344CB8AC3E}">
        <p14:creationId xmlns:p14="http://schemas.microsoft.com/office/powerpoint/2010/main" val="264699290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B0C6A798-D909-9B49-8916-FC9564BF080D}"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442914" y="1811338"/>
            <a:ext cx="4453799" cy="4305685"/>
          </a:xfrm>
        </p:spPr>
        <p:txBody>
          <a:bodyPr>
            <a:normAutofit/>
          </a:bodyPr>
          <a:lstStyle>
            <a:lvl1pPr marL="214313" indent="-214313">
              <a:lnSpc>
                <a:spcPts val="1800"/>
              </a:lnSpc>
              <a:buFont typeface="Arial"/>
              <a:buChar char="•"/>
              <a:defRPr sz="1200">
                <a:solidFill>
                  <a:schemeClr val="tx1"/>
                </a:solidFill>
              </a:defRPr>
            </a:lvl1pPr>
            <a:lvl2pPr marL="342900" indent="0">
              <a:lnSpc>
                <a:spcPts val="1800"/>
              </a:lnSpc>
              <a:buFontTx/>
              <a:buNone/>
              <a:defRPr sz="1350"/>
            </a:lvl2pPr>
            <a:lvl3pPr marL="685800" indent="0">
              <a:lnSpc>
                <a:spcPts val="1800"/>
              </a:lnSpc>
              <a:buFontTx/>
              <a:buNone/>
              <a:defRPr sz="1350"/>
            </a:lvl3pPr>
            <a:lvl4pPr marL="1028700" indent="0">
              <a:lnSpc>
                <a:spcPts val="1800"/>
              </a:lnSpc>
              <a:buFontTx/>
              <a:buNone/>
              <a:defRPr sz="1350"/>
            </a:lvl4pPr>
            <a:lvl5pPr marL="1371600" indent="0">
              <a:lnSpc>
                <a:spcPts val="1800"/>
              </a:lnSpc>
              <a:buFontTx/>
              <a:buNone/>
              <a:defRPr sz="1350"/>
            </a:lvl5pPr>
          </a:lstStyle>
          <a:p>
            <a:pPr lvl="0"/>
            <a:r>
              <a:rPr lang="nl-NL"/>
              <a:t>Klikken om de tekststijl van het model te bewerken</a:t>
            </a:r>
          </a:p>
        </p:txBody>
      </p:sp>
      <p:sp>
        <p:nvSpPr>
          <p:cNvPr id="7" name="Tijdelijke aanduiding voor afbeelding 6"/>
          <p:cNvSpPr>
            <a:spLocks noGrp="1"/>
          </p:cNvSpPr>
          <p:nvPr>
            <p:ph type="pic" sz="quarter" idx="13"/>
          </p:nvPr>
        </p:nvSpPr>
        <p:spPr>
          <a:xfrm>
            <a:off x="5186364" y="1811338"/>
            <a:ext cx="3494087" cy="4300538"/>
          </a:xfrm>
        </p:spPr>
        <p:txBody>
          <a:bodyPr/>
          <a:lstStyle/>
          <a:p>
            <a:r>
              <a:rPr lang="nl-NL"/>
              <a:t>Klik op het pictogram als u een afbeelding wilt toevoegen</a:t>
            </a:r>
          </a:p>
        </p:txBody>
      </p:sp>
    </p:spTree>
    <p:extLst>
      <p:ext uri="{BB962C8B-B14F-4D97-AF65-F5344CB8AC3E}">
        <p14:creationId xmlns:p14="http://schemas.microsoft.com/office/powerpoint/2010/main" val="165041842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2198DF4-248B-DC4A-B9F6-4D786D608B94}"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14313" indent="-214313" algn="l">
              <a:buFont typeface="Arial"/>
              <a:buChar char="•"/>
              <a:defRPr>
                <a:solidFill>
                  <a:schemeClr val="tx1"/>
                </a:solidFill>
              </a:defRPr>
            </a:lvl1pPr>
            <a:lvl2pPr marL="557213" indent="-214313" algn="l">
              <a:buFont typeface="Arial"/>
              <a:buChar char="•"/>
              <a:defRPr/>
            </a:lvl2pPr>
            <a:lvl3pPr marL="900113" indent="-214313" algn="l">
              <a:buFont typeface="Arial"/>
              <a:buChar char="•"/>
              <a:defRPr/>
            </a:lvl3pPr>
            <a:lvl4pPr marL="1243013" indent="-214313" algn="l">
              <a:buFont typeface="Arial"/>
              <a:buChar char="•"/>
              <a:defRPr/>
            </a:lvl4pPr>
            <a:lvl5pPr marL="1585913" indent="-214313" algn="l">
              <a:buFont typeface="Arial"/>
              <a:buChar char="•"/>
              <a:defRPr/>
            </a:lvl5pPr>
          </a:lstStyle>
          <a:p>
            <a:pPr lvl="0"/>
            <a:r>
              <a:rPr lang="nl-NL"/>
              <a:t>Klikken om de tekststijl van het model te bewerken</a:t>
            </a:r>
          </a:p>
        </p:txBody>
      </p:sp>
    </p:spTree>
    <p:extLst>
      <p:ext uri="{BB962C8B-B14F-4D97-AF65-F5344CB8AC3E}">
        <p14:creationId xmlns:p14="http://schemas.microsoft.com/office/powerpoint/2010/main" val="383598175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C135AB88-AAED-EB4F-8BD2-4164FCEFAC2B}"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20"/>
            <a:ext cx="9144000" cy="148604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58663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173CB94-247E-6C40-B1B9-DD6475A1ACFB}"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50850" y="4078831"/>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0850" y="1811340"/>
            <a:ext cx="8229600" cy="2073559"/>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382335882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6DCB6C0E-7436-B541-86E9-E59C05298496}"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4792644" y="1805084"/>
            <a:ext cx="3890754" cy="2053685"/>
          </a:xfrm>
        </p:spPr>
        <p:txBody>
          <a:bodyPr>
            <a:normAutofit/>
          </a:bodyPr>
          <a:lstStyle>
            <a:lvl1pPr>
              <a:defRPr sz="1050"/>
            </a:lvl1pPr>
          </a:lstStyle>
          <a:p>
            <a:r>
              <a:rPr lang="nl-NL"/>
              <a:t>Klik op het pictogram als u een afbeelding wilt toevoegen</a:t>
            </a:r>
          </a:p>
        </p:txBody>
      </p:sp>
      <p:sp>
        <p:nvSpPr>
          <p:cNvPr id="7" name="Titel 1"/>
          <p:cNvSpPr>
            <a:spLocks noGrp="1"/>
          </p:cNvSpPr>
          <p:nvPr>
            <p:ph type="title"/>
          </p:nvPr>
        </p:nvSpPr>
        <p:spPr>
          <a:xfrm>
            <a:off x="450850" y="1169392"/>
            <a:ext cx="8229600" cy="663123"/>
          </a:xfrm>
        </p:spPr>
        <p:txBody>
          <a:bodyPr/>
          <a:lstStyle/>
          <a:p>
            <a:r>
              <a:rPr lang="nl-NL"/>
              <a:t>Klik om stijl te bewerken</a:t>
            </a:r>
          </a:p>
        </p:txBody>
      </p:sp>
      <p:sp>
        <p:nvSpPr>
          <p:cNvPr id="8" name="Tijdelijke aanduiding voor tekst 5"/>
          <p:cNvSpPr>
            <a:spLocks noGrp="1"/>
          </p:cNvSpPr>
          <p:nvPr>
            <p:ph type="body" sz="quarter" idx="13"/>
          </p:nvPr>
        </p:nvSpPr>
        <p:spPr>
          <a:xfrm>
            <a:off x="457201" y="1811340"/>
            <a:ext cx="3947060" cy="4321175"/>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4789696" y="4078831"/>
            <a:ext cx="3890754" cy="2053685"/>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1151423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2"/>
            <a:ext cx="3736302" cy="663123"/>
          </a:xfrm>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90587FC-B56D-1347-9B2F-36B0441E2602}"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1800"/>
              </a:lnSpc>
              <a:buFontTx/>
              <a:buNone/>
              <a:defRPr sz="1200">
                <a:solidFill>
                  <a:srgbClr val="000000"/>
                </a:solidFill>
              </a:defRPr>
            </a:lvl1pPr>
            <a:lvl2pPr marL="342900" indent="0">
              <a:lnSpc>
                <a:spcPts val="1800"/>
              </a:lnSpc>
              <a:buFontTx/>
              <a:buNone/>
              <a:defRPr sz="1200">
                <a:solidFill>
                  <a:srgbClr val="000000"/>
                </a:solidFill>
              </a:defRPr>
            </a:lvl2pPr>
            <a:lvl3pPr marL="685800" indent="0">
              <a:lnSpc>
                <a:spcPts val="1800"/>
              </a:lnSpc>
              <a:buFontTx/>
              <a:buNone/>
              <a:defRPr sz="1200">
                <a:solidFill>
                  <a:srgbClr val="000000"/>
                </a:solidFill>
              </a:defRPr>
            </a:lvl3pPr>
            <a:lvl4pPr marL="1028700" indent="0">
              <a:lnSpc>
                <a:spcPts val="1800"/>
              </a:lnSpc>
              <a:buFontTx/>
              <a:buNone/>
              <a:defRPr sz="1200">
                <a:solidFill>
                  <a:srgbClr val="000000"/>
                </a:solidFill>
              </a:defRPr>
            </a:lvl4pPr>
            <a:lvl5pPr marL="1371600" indent="0">
              <a:lnSpc>
                <a:spcPts val="1800"/>
              </a:lnSpc>
              <a:buFontTx/>
              <a:buNone/>
              <a:defRPr sz="1200">
                <a:solidFill>
                  <a:srgbClr val="000000"/>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4567239" y="1160464"/>
            <a:ext cx="4235017" cy="4972051"/>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230541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8/8/22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6" y="1168400"/>
            <a:ext cx="6244648"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54D08CFE-B09D-A346-8382-1A55D8C41B56}"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Tree>
    <p:extLst>
      <p:ext uri="{BB962C8B-B14F-4D97-AF65-F5344CB8AC3E}">
        <p14:creationId xmlns:p14="http://schemas.microsoft.com/office/powerpoint/2010/main" val="14949409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2919557" cy="4159250"/>
          </a:xfrm>
        </p:spPr>
        <p:txBody>
          <a:bodyPr>
            <a:normAutofit/>
          </a:bodyPr>
          <a:lstStyle>
            <a:lvl1pPr>
              <a:defRPr sz="1050"/>
            </a:lvl1pPr>
          </a:lstStyle>
          <a:p>
            <a:r>
              <a:rPr lang="nl-NL"/>
              <a:t>Klik op het pictogram als u een afbeelding wilt toevoegen</a:t>
            </a:r>
          </a:p>
        </p:txBody>
      </p:sp>
      <p:sp>
        <p:nvSpPr>
          <p:cNvPr id="2" name="Titel 1"/>
          <p:cNvSpPr>
            <a:spLocks noGrp="1"/>
          </p:cNvSpPr>
          <p:nvPr>
            <p:ph type="title"/>
          </p:nvPr>
        </p:nvSpPr>
        <p:spPr>
          <a:xfrm>
            <a:off x="1445203" y="5384245"/>
            <a:ext cx="6244070" cy="519333"/>
          </a:xfrm>
        </p:spPr>
        <p:txBody>
          <a:bodyPr>
            <a:normAutofit/>
          </a:bodyPr>
          <a:lstStyle>
            <a:lvl1pPr>
              <a:defRPr sz="1500"/>
            </a:lvl1pPr>
          </a:lstStyle>
          <a:p>
            <a:r>
              <a:rPr lang="nl-NL"/>
              <a:t>Klik om stijl te bewerken</a:t>
            </a:r>
          </a:p>
        </p:txBody>
      </p:sp>
      <p:sp>
        <p:nvSpPr>
          <p:cNvPr id="3" name="Tijdelijke aanduiding voor datum 2"/>
          <p:cNvSpPr>
            <a:spLocks noGrp="1"/>
          </p:cNvSpPr>
          <p:nvPr>
            <p:ph type="dt" sz="half" idx="10"/>
          </p:nvPr>
        </p:nvSpPr>
        <p:spPr/>
        <p:txBody>
          <a:bodyPr/>
          <a:lstStyle/>
          <a:p>
            <a:fld id="{9D597F49-103D-AD43-8695-B23F98F44A39}" type="datetime1">
              <a:rPr lang="nl-NL" smtClean="0"/>
              <a:t>8-8-2022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444626" y="5765369"/>
            <a:ext cx="6245225" cy="407987"/>
          </a:xfrm>
        </p:spPr>
        <p:txBody>
          <a:bodyPr>
            <a:noAutofit/>
          </a:bodyPr>
          <a:lstStyle>
            <a:lvl1pPr algn="l">
              <a:defRPr sz="1050">
                <a:solidFill>
                  <a:srgbClr val="000000"/>
                </a:solidFill>
              </a:defRPr>
            </a:lvl1pPr>
            <a:lvl2pPr algn="l">
              <a:defRPr sz="1050"/>
            </a:lvl2pPr>
            <a:lvl3pPr algn="l">
              <a:defRPr sz="1050"/>
            </a:lvl3pPr>
            <a:lvl4pPr algn="l">
              <a:defRPr sz="1050"/>
            </a:lvl4pPr>
            <a:lvl5pPr algn="l">
              <a:defRPr sz="1050"/>
            </a:lvl5pPr>
          </a:lstStyle>
          <a:p>
            <a:pPr lvl="0"/>
            <a:r>
              <a:rPr lang="nl-NL"/>
              <a:t>Klikken om de tekststijl van het model te bewerken</a:t>
            </a:r>
          </a:p>
        </p:txBody>
      </p:sp>
      <p:sp>
        <p:nvSpPr>
          <p:cNvPr id="8" name="Tijdelijke aanduiding voor afbeelding 8"/>
          <p:cNvSpPr>
            <a:spLocks noGrp="1"/>
          </p:cNvSpPr>
          <p:nvPr>
            <p:ph type="pic" sz="quarter" idx="14"/>
          </p:nvPr>
        </p:nvSpPr>
        <p:spPr>
          <a:xfrm>
            <a:off x="4756728" y="1160463"/>
            <a:ext cx="2932546" cy="4159250"/>
          </a:xfrm>
        </p:spPr>
        <p:txBody>
          <a:bodyPr>
            <a:normAutofit/>
          </a:bodyPr>
          <a:lstStyle>
            <a:lvl1pPr>
              <a:defRPr sz="1050"/>
            </a:lvl1pPr>
          </a:lstStyle>
          <a:p>
            <a:r>
              <a:rPr lang="nl-NL"/>
              <a:t>Klik op het pictogram als u een afbeelding wilt toevoegen</a:t>
            </a:r>
          </a:p>
        </p:txBody>
      </p:sp>
    </p:spTree>
    <p:extLst>
      <p:ext uri="{BB962C8B-B14F-4D97-AF65-F5344CB8AC3E}">
        <p14:creationId xmlns:p14="http://schemas.microsoft.com/office/powerpoint/2010/main" val="96668763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5" name="Tijdelijke aanduiding voor dianummer 4"/>
          <p:cNvSpPr>
            <a:spLocks noGrp="1"/>
          </p:cNvSpPr>
          <p:nvPr>
            <p:ph type="sldNum" sz="quarter" idx="11"/>
          </p:nvPr>
        </p:nvSpPr>
        <p:spPr/>
        <p:txBody>
          <a:bodyPr/>
          <a:lstStyle>
            <a:lvl1pPr>
              <a:defRPr/>
            </a:lvl1pPr>
          </a:lstStyle>
          <a:p>
            <a:fld id="{E547AB5B-60C9-4C02-A6B4-66DE1C034455}" type="slidenum">
              <a:rPr lang="en-US" altLang="nl-NL"/>
              <a:pPr/>
              <a:t>‹nr.›</a:t>
            </a:fld>
            <a:endParaRPr lang="en-US" altLang="nl-NL"/>
          </a:p>
        </p:txBody>
      </p:sp>
    </p:spTree>
    <p:extLst>
      <p:ext uri="{BB962C8B-B14F-4D97-AF65-F5344CB8AC3E}">
        <p14:creationId xmlns:p14="http://schemas.microsoft.com/office/powerpoint/2010/main" val="20568306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p>
            <a:endParaRPr lang="nl-NL" dirty="0"/>
          </a:p>
        </p:txBody>
      </p:sp>
      <p:sp>
        <p:nvSpPr>
          <p:cNvPr id="4" name="Tijdelijke aanduiding voor dianummer 3"/>
          <p:cNvSpPr>
            <a:spLocks noGrp="1"/>
          </p:cNvSpPr>
          <p:nvPr>
            <p:ph type="sldNum" sz="quarter" idx="11"/>
          </p:nvPr>
        </p:nvSpPr>
        <p:spPr/>
        <p:txBody>
          <a:bodyPr/>
          <a:lstStyle/>
          <a:p>
            <a:fld id="{D87F71AF-7147-404F-82BE-04E87BF7D643}" type="slidenum">
              <a:rPr lang="nl-NL" smtClean="0"/>
              <a:pPr/>
              <a:t>‹nr.›</a:t>
            </a:fld>
            <a:endParaRPr lang="nl-NL"/>
          </a:p>
        </p:txBody>
      </p:sp>
      <p:sp>
        <p:nvSpPr>
          <p:cNvPr id="5" name="Tijdelijke aanduiding voor datum 4"/>
          <p:cNvSpPr>
            <a:spLocks noGrp="1"/>
          </p:cNvSpPr>
          <p:nvPr>
            <p:ph type="dt" sz="half" idx="12"/>
          </p:nvPr>
        </p:nvSpPr>
        <p:spPr/>
        <p:txBody>
          <a:bodyPr/>
          <a:lstStyle/>
          <a:p>
            <a:fld id="{99758B17-A8E4-F146-9EA1-2431A8737F99}" type="datetime1">
              <a:rPr lang="nl-NL" smtClean="0"/>
              <a:t>8-8-2022</a:t>
            </a:fld>
            <a:endParaRPr lang="nl-NL"/>
          </a:p>
        </p:txBody>
      </p:sp>
    </p:spTree>
    <p:extLst>
      <p:ext uri="{BB962C8B-B14F-4D97-AF65-F5344CB8AC3E}">
        <p14:creationId xmlns:p14="http://schemas.microsoft.com/office/powerpoint/2010/main" val="3758798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Basispagina dia (inhoud)">
    <p:spTree>
      <p:nvGrpSpPr>
        <p:cNvPr id="1" name=""/>
        <p:cNvGrpSpPr/>
        <p:nvPr/>
      </p:nvGrpSpPr>
      <p:grpSpPr>
        <a:xfrm>
          <a:off x="0" y="0"/>
          <a:ext cx="0" cy="0"/>
          <a:chOff x="0" y="0"/>
          <a:chExt cx="0" cy="0"/>
        </a:xfrm>
      </p:grpSpPr>
      <p:sp>
        <p:nvSpPr>
          <p:cNvPr id="20" name="Rechthoek 19"/>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dirty="0">
              <a:ln>
                <a:noFill/>
              </a:ln>
              <a:solidFill>
                <a:schemeClr val="tx1"/>
              </a:solidFill>
              <a:effectLst/>
              <a:latin typeface="Trebuchet MS" pitchFamily="32" charset="0"/>
            </a:endParaRPr>
          </a:p>
        </p:txBody>
      </p:sp>
      <p:sp>
        <p:nvSpPr>
          <p:cNvPr id="24" name="Rechthoek 23"/>
          <p:cNvSpPr/>
          <p:nvPr/>
        </p:nvSpPr>
        <p:spPr bwMode="auto">
          <a:xfrm>
            <a:off x="0" y="5730478"/>
            <a:ext cx="9144000" cy="1127522"/>
          </a:xfrm>
          <a:prstGeom prst="rect">
            <a:avLst/>
          </a:prstGeom>
          <a:solidFill>
            <a:schemeClr val="bg1"/>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685800" rtl="0" eaLnBrk="1" fontAlgn="base" latinLnBrk="0" hangingPunct="1">
              <a:lnSpc>
                <a:spcPct val="100000"/>
              </a:lnSpc>
              <a:spcBef>
                <a:spcPct val="0"/>
              </a:spcBef>
              <a:spcAft>
                <a:spcPct val="0"/>
              </a:spcAft>
              <a:buClrTx/>
              <a:buSzTx/>
              <a:buFontTx/>
              <a:buNone/>
              <a:tabLst/>
            </a:pPr>
            <a:endParaRPr kumimoji="0" lang="nl-NL" sz="750" b="0" i="0" u="none" strike="noStrike" cap="none" normalizeH="0" baseline="0" dirty="0">
              <a:ln>
                <a:noFill/>
              </a:ln>
              <a:solidFill>
                <a:schemeClr val="tx1"/>
              </a:solidFill>
              <a:effectLst/>
              <a:latin typeface="Trebuchet MS" pitchFamily="32" charset="0"/>
            </a:endParaRPr>
          </a:p>
        </p:txBody>
      </p:sp>
      <p:grpSp>
        <p:nvGrpSpPr>
          <p:cNvPr id="18" name="Groep 17"/>
          <p:cNvGrpSpPr/>
          <p:nvPr/>
        </p:nvGrpSpPr>
        <p:grpSpPr>
          <a:xfrm>
            <a:off x="0" y="5197078"/>
            <a:ext cx="9144000" cy="1328266"/>
            <a:chOff x="0" y="5197078"/>
            <a:chExt cx="9144000" cy="1328266"/>
          </a:xfrm>
          <a:solidFill>
            <a:schemeClr val="tx2"/>
          </a:solidFill>
        </p:grpSpPr>
        <p:sp>
          <p:nvSpPr>
            <p:cNvPr id="19" name="Rechthoek 18"/>
            <p:cNvSpPr/>
            <p:nvPr/>
          </p:nvSpPr>
          <p:spPr bwMode="auto">
            <a:xfrm>
              <a:off x="0" y="5197078"/>
              <a:ext cx="9144000" cy="608186"/>
            </a:xfrm>
            <a:prstGeom prst="rect">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dirty="0">
                <a:ln>
                  <a:noFill/>
                </a:ln>
                <a:solidFill>
                  <a:schemeClr val="tx1"/>
                </a:solidFill>
                <a:effectLst/>
                <a:latin typeface="Trebuchet MS" pitchFamily="32" charset="0"/>
              </a:endParaRPr>
            </a:p>
          </p:txBody>
        </p:sp>
        <p:sp>
          <p:nvSpPr>
            <p:cNvPr id="22" name="Afgeschuind enkele hoek rechthoek 21"/>
            <p:cNvSpPr/>
            <p:nvPr/>
          </p:nvSpPr>
          <p:spPr bwMode="auto">
            <a:xfrm>
              <a:off x="0" y="5730478"/>
              <a:ext cx="7020272" cy="794866"/>
            </a:xfrm>
            <a:prstGeom prst="snip1Rect">
              <a:avLst>
                <a:gd name="adj" fmla="val 0"/>
              </a:avLst>
            </a:prstGeom>
            <a:grpFill/>
            <a:ln w="9525" cap="flat" cmpd="sng" algn="ctr">
              <a:noFill/>
              <a:prstDash val="solid"/>
              <a:round/>
              <a:headEnd type="none" w="med" len="med"/>
              <a:tailEnd type="none" w="med" len="med"/>
            </a:ln>
            <a:effectLst/>
          </p:spPr>
          <p:txBody>
            <a:bodyPr vert="horz" wrap="none" lIns="91440" tIns="45720" rIns="91440" bIns="4572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dirty="0">
                <a:ln>
                  <a:noFill/>
                </a:ln>
                <a:solidFill>
                  <a:schemeClr val="tx1"/>
                </a:solidFill>
                <a:effectLst/>
                <a:latin typeface="Trebuchet MS" pitchFamily="32" charset="0"/>
              </a:endParaRPr>
            </a:p>
          </p:txBody>
        </p:sp>
      </p:grpSp>
      <p:sp>
        <p:nvSpPr>
          <p:cNvPr id="8" name="Zeshoek 7"/>
          <p:cNvSpPr>
            <a:spLocks noChangeAspect="1"/>
          </p:cNvSpPr>
          <p:nvPr/>
        </p:nvSpPr>
        <p:spPr bwMode="auto">
          <a:xfrm>
            <a:off x="-1371599" y="4724400"/>
            <a:ext cx="3031653" cy="2667000"/>
          </a:xfrm>
          <a:prstGeom prst="hexagon">
            <a:avLst>
              <a:gd name="adj" fmla="val 28049"/>
              <a:gd name="vf" fmla="val 115470"/>
            </a:avLst>
          </a:prstGeom>
          <a:solidFill>
            <a:schemeClr val="accent5">
              <a:alpha val="20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0" name="Onderwerp"/>
          <p:cNvSpPr>
            <a:spLocks noGrp="1"/>
          </p:cNvSpPr>
          <p:nvPr>
            <p:ph type="body" sz="quarter" idx="10" hasCustomPrompt="1"/>
          </p:nvPr>
        </p:nvSpPr>
        <p:spPr>
          <a:xfrm>
            <a:off x="457200" y="1143000"/>
            <a:ext cx="8229600" cy="457200"/>
          </a:xfrm>
          <a:prstGeom prst="rect">
            <a:avLst/>
          </a:prstGeom>
        </p:spPr>
        <p:txBody>
          <a:bodyPr vert="horz"/>
          <a:lstStyle>
            <a:lvl1pPr>
              <a:buFont typeface="Arial"/>
              <a:buNone/>
              <a:defRPr b="1" baseline="0">
                <a:solidFill>
                  <a:schemeClr val="tx2"/>
                </a:solidFill>
              </a:defRPr>
            </a:lvl1pPr>
            <a:lvl5pPr>
              <a:buNone/>
              <a:defRPr/>
            </a:lvl5pPr>
          </a:lstStyle>
          <a:p>
            <a:pPr lvl="0"/>
            <a:r>
              <a:rPr lang="nl-NL" dirty="0"/>
              <a:t>Onderwerp</a:t>
            </a:r>
          </a:p>
        </p:txBody>
      </p:sp>
      <p:sp>
        <p:nvSpPr>
          <p:cNvPr id="11" name="Zeshoek 10"/>
          <p:cNvSpPr>
            <a:spLocks noChangeAspect="1"/>
          </p:cNvSpPr>
          <p:nvPr/>
        </p:nvSpPr>
        <p:spPr bwMode="auto">
          <a:xfrm>
            <a:off x="-304800" y="4724400"/>
            <a:ext cx="2646773" cy="2328414"/>
          </a:xfrm>
          <a:prstGeom prst="hexagon">
            <a:avLst>
              <a:gd name="adj" fmla="val 28049"/>
              <a:gd name="vf" fmla="val 115470"/>
            </a:avLst>
          </a:prstGeom>
          <a:noFill/>
          <a:ln w="25400" cap="flat" cmpd="sng" algn="ctr">
            <a:solidFill>
              <a:schemeClr val="bg1">
                <a:alpha val="55000"/>
              </a:schemeClr>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4" name="Zeshoek 13"/>
          <p:cNvSpPr>
            <a:spLocks noChangeAspect="1"/>
          </p:cNvSpPr>
          <p:nvPr/>
        </p:nvSpPr>
        <p:spPr bwMode="auto">
          <a:xfrm>
            <a:off x="1793664" y="5562600"/>
            <a:ext cx="1559136" cy="1371600"/>
          </a:xfrm>
          <a:prstGeom prst="hexagon">
            <a:avLst>
              <a:gd name="adj" fmla="val 28049"/>
              <a:gd name="vf" fmla="val 115470"/>
            </a:avLst>
          </a:prstGeom>
          <a:solidFill>
            <a:schemeClr val="accent5">
              <a:alpha val="39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9" name="Zeshoek 8"/>
          <p:cNvSpPr>
            <a:spLocks noChangeAspect="1"/>
          </p:cNvSpPr>
          <p:nvPr/>
        </p:nvSpPr>
        <p:spPr bwMode="auto">
          <a:xfrm>
            <a:off x="1371600" y="5334000"/>
            <a:ext cx="1559136" cy="1371600"/>
          </a:xfrm>
          <a:prstGeom prst="hexagon">
            <a:avLst>
              <a:gd name="adj" fmla="val 28049"/>
              <a:gd name="vf" fmla="val 115470"/>
            </a:avLst>
          </a:prstGeom>
          <a:solidFill>
            <a:schemeClr val="accent4">
              <a:alpha val="5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5" name="Zeshoek 14"/>
          <p:cNvSpPr>
            <a:spLocks noChangeAspect="1"/>
          </p:cNvSpPr>
          <p:nvPr/>
        </p:nvSpPr>
        <p:spPr bwMode="auto">
          <a:xfrm>
            <a:off x="1981205" y="6281917"/>
            <a:ext cx="1309699" cy="1152166"/>
          </a:xfrm>
          <a:prstGeom prst="hexagon">
            <a:avLst>
              <a:gd name="adj" fmla="val 28049"/>
              <a:gd name="vf" fmla="val 115470"/>
            </a:avLst>
          </a:prstGeom>
          <a:noFill/>
          <a:ln w="19050" cap="flat" cmpd="sng" algn="ctr">
            <a:solidFill>
              <a:schemeClr val="bg1"/>
            </a:solid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13" name="Zeshoek 12"/>
          <p:cNvSpPr>
            <a:spLocks noChangeAspect="1"/>
          </p:cNvSpPr>
          <p:nvPr/>
        </p:nvSpPr>
        <p:spPr bwMode="auto">
          <a:xfrm>
            <a:off x="1412664" y="5867400"/>
            <a:ext cx="1559136" cy="1371600"/>
          </a:xfrm>
          <a:prstGeom prst="hexagon">
            <a:avLst>
              <a:gd name="adj" fmla="val 28049"/>
              <a:gd name="vf" fmla="val 115470"/>
            </a:avLst>
          </a:prstGeom>
          <a:solidFill>
            <a:schemeClr val="accent3">
              <a:alpha val="65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6" name="Zeshoek 5"/>
          <p:cNvSpPr>
            <a:spLocks noChangeAspect="1"/>
          </p:cNvSpPr>
          <p:nvPr/>
        </p:nvSpPr>
        <p:spPr bwMode="auto">
          <a:xfrm>
            <a:off x="-756402" y="5424837"/>
            <a:ext cx="1975602" cy="1737973"/>
          </a:xfrm>
          <a:prstGeom prst="hexagon">
            <a:avLst>
              <a:gd name="adj" fmla="val 28049"/>
              <a:gd name="vf" fmla="val 115470"/>
            </a:avLst>
          </a:prstGeom>
          <a:solidFill>
            <a:schemeClr val="accent5">
              <a:alpha val="71000"/>
            </a:schemeClr>
          </a:solidFill>
          <a:ln w="9525" cap="flat" cmpd="sng" algn="ctr">
            <a:noFill/>
            <a:prstDash val="solid"/>
            <a:round/>
            <a:headEnd type="none" w="med" len="med"/>
            <a:tailEnd type="none" w="med" len="med"/>
          </a:ln>
          <a:effectLst/>
        </p:spPr>
        <p:txBody>
          <a:bodyPr vert="horz" wrap="none" lIns="51435" tIns="25718" rIns="51435" bIns="25718"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a:ln>
                <a:noFill/>
              </a:ln>
              <a:solidFill>
                <a:schemeClr val="tx1"/>
              </a:solidFill>
              <a:effectLst/>
              <a:latin typeface="Trebuchet MS" pitchFamily="32" charset="0"/>
            </a:endParaRPr>
          </a:p>
        </p:txBody>
      </p:sp>
      <p:sp>
        <p:nvSpPr>
          <p:cNvPr id="5" name="Titel"/>
          <p:cNvSpPr>
            <a:spLocks noGrp="1"/>
          </p:cNvSpPr>
          <p:nvPr>
            <p:ph type="title" hasCustomPrompt="1"/>
          </p:nvPr>
        </p:nvSpPr>
        <p:spPr>
          <a:xfrm>
            <a:off x="457200" y="476672"/>
            <a:ext cx="8229600" cy="590128"/>
          </a:xfrm>
          <a:prstGeom prst="rect">
            <a:avLst/>
          </a:prstGeom>
        </p:spPr>
        <p:txBody>
          <a:bodyPr/>
          <a:lstStyle>
            <a:lvl1pPr>
              <a:defRPr>
                <a:solidFill>
                  <a:schemeClr val="tx2"/>
                </a:solidFill>
              </a:defRPr>
            </a:lvl1pPr>
          </a:lstStyle>
          <a:p>
            <a:r>
              <a:rPr lang="nl-NL" dirty="0"/>
              <a:t>Titel</a:t>
            </a:r>
          </a:p>
        </p:txBody>
      </p:sp>
      <p:sp>
        <p:nvSpPr>
          <p:cNvPr id="4" name="Inhoud"/>
          <p:cNvSpPr>
            <a:spLocks noGrp="1"/>
          </p:cNvSpPr>
          <p:nvPr>
            <p:ph sz="quarter" idx="11"/>
          </p:nvPr>
        </p:nvSpPr>
        <p:spPr>
          <a:xfrm>
            <a:off x="457200" y="1600210"/>
            <a:ext cx="8229600" cy="3413125"/>
          </a:xfrm>
          <a:prstGeom prst="rect">
            <a:avLst/>
          </a:prstGeom>
        </p:spPr>
        <p:txBody>
          <a:bodyPr/>
          <a:lstStyle>
            <a:lvl1pPr>
              <a:defRPr sz="1350">
                <a:solidFill>
                  <a:schemeClr val="tx2"/>
                </a:solidFill>
              </a:defRPr>
            </a:lvl1pPr>
            <a:lvl2pPr>
              <a:defRPr sz="1125">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dianummer 11"/>
          <p:cNvSpPr>
            <a:spLocks noGrp="1"/>
          </p:cNvSpPr>
          <p:nvPr>
            <p:ph type="sldNum" sz="quarter" idx="13"/>
          </p:nvPr>
        </p:nvSpPr>
        <p:spPr/>
        <p:txBody>
          <a:bodyPr/>
          <a:lstStyle/>
          <a:p>
            <a:fld id="{D87F71AF-7147-404F-82BE-04E87BF7D643}" type="slidenum">
              <a:rPr lang="nl-NL" smtClean="0"/>
              <a:pPr/>
              <a:t>‹nr.›</a:t>
            </a:fld>
            <a:endParaRPr lang="nl-NL"/>
          </a:p>
        </p:txBody>
      </p:sp>
      <p:sp>
        <p:nvSpPr>
          <p:cNvPr id="7" name="Tijdelijke aanduiding voor voettekst 6"/>
          <p:cNvSpPr>
            <a:spLocks noGrp="1"/>
          </p:cNvSpPr>
          <p:nvPr>
            <p:ph type="ftr" sz="quarter" idx="12"/>
          </p:nvPr>
        </p:nvSpPr>
        <p:spPr>
          <a:xfrm>
            <a:off x="3595176" y="6597361"/>
            <a:ext cx="3086100" cy="260649"/>
          </a:xfrm>
        </p:spPr>
        <p:txBody>
          <a:bodyPr/>
          <a:lstStyle/>
          <a:p>
            <a:endParaRPr lang="nl-NL" dirty="0"/>
          </a:p>
        </p:txBody>
      </p:sp>
      <p:pic>
        <p:nvPicPr>
          <p:cNvPr id="26" name="Afbeelding 25" descr="Amersfoortlogo.png"/>
          <p:cNvPicPr>
            <a:picLocks noChangeAspect="1"/>
          </p:cNvPicPr>
          <p:nvPr userDrawn="1"/>
        </p:nvPicPr>
        <p:blipFill>
          <a:blip r:embed="rId2" cstate="print"/>
          <a:stretch>
            <a:fillRect/>
          </a:stretch>
        </p:blipFill>
        <p:spPr>
          <a:xfrm>
            <a:off x="7596337" y="5998228"/>
            <a:ext cx="1090463" cy="696079"/>
          </a:xfrm>
          <a:prstGeom prst="rect">
            <a:avLst/>
          </a:prstGeom>
        </p:spPr>
      </p:pic>
      <p:sp>
        <p:nvSpPr>
          <p:cNvPr id="27" name="Rechthoekige driehoek 26"/>
          <p:cNvSpPr/>
          <p:nvPr userDrawn="1"/>
        </p:nvSpPr>
        <p:spPr bwMode="auto">
          <a:xfrm rot="10800000" flipH="1">
            <a:off x="7020274" y="5730478"/>
            <a:ext cx="504056" cy="794866"/>
          </a:xfrm>
          <a:prstGeom prst="rtTriangle">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t" anchorCtr="1" compatLnSpc="1">
            <a:prstTxWarp prst="textNoShape">
              <a:avLst/>
            </a:prstTxWarp>
          </a:bodyPr>
          <a:lstStyle/>
          <a:p>
            <a:pPr marL="0" marR="0" indent="0" algn="ctr" defTabSz="514350" rtl="0" eaLnBrk="1" fontAlgn="base" latinLnBrk="0" hangingPunct="1">
              <a:lnSpc>
                <a:spcPct val="100000"/>
              </a:lnSpc>
              <a:spcBef>
                <a:spcPct val="0"/>
              </a:spcBef>
              <a:spcAft>
                <a:spcPct val="0"/>
              </a:spcAft>
              <a:buClrTx/>
              <a:buSzTx/>
              <a:buFontTx/>
              <a:buNone/>
              <a:tabLst/>
            </a:pPr>
            <a:endParaRPr kumimoji="0" lang="nl-NL" sz="563" b="0" i="0" u="none" strike="noStrike" cap="none" normalizeH="0" baseline="0" dirty="0">
              <a:ln>
                <a:noFill/>
              </a:ln>
              <a:solidFill>
                <a:schemeClr val="tx1"/>
              </a:solidFill>
              <a:effectLst/>
              <a:latin typeface="Trebuchet MS" pitchFamily="32" charset="0"/>
            </a:endParaRPr>
          </a:p>
        </p:txBody>
      </p:sp>
    </p:spTree>
    <p:extLst>
      <p:ext uri="{BB962C8B-B14F-4D97-AF65-F5344CB8AC3E}">
        <p14:creationId xmlns:p14="http://schemas.microsoft.com/office/powerpoint/2010/main" val="9918108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EE54D2-79BB-F440-AAF5-BC2ED9DFCA10}" type="datetime1">
              <a:rPr lang="nl-NL" smtClean="0"/>
              <a:t>8-8-2022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AC1268E-D995-48C9-BBA4-C33CB06E5DB8}" type="slidenum">
              <a:rPr lang="nl-NL" smtClean="0"/>
              <a:t>‹nr.›</a:t>
            </a:fld>
            <a:endParaRPr lang="nl-NL"/>
          </a:p>
        </p:txBody>
      </p:sp>
    </p:spTree>
    <p:extLst>
      <p:ext uri="{BB962C8B-B14F-4D97-AF65-F5344CB8AC3E}">
        <p14:creationId xmlns:p14="http://schemas.microsoft.com/office/powerpoint/2010/main" val="374794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theme" Target="../theme/theme2.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theme" Target="../theme/theme3.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19" Type="http://schemas.openxmlformats.org/officeDocument/2006/relationships/image" Target="../media/image1.emf"/><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3" Type="http://schemas.openxmlformats.org/officeDocument/2006/relationships/slideLayout" Target="../slideLayouts/slideLayout57.xml"/><Relationship Id="rId21" Type="http://schemas.openxmlformats.org/officeDocument/2006/relationships/theme" Target="../theme/theme4.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21" Type="http://schemas.openxmlformats.org/officeDocument/2006/relationships/slideLayout" Target="../slideLayouts/slideLayout95.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slideLayout" Target="../slideLayouts/slideLayout9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23" Type="http://schemas.openxmlformats.org/officeDocument/2006/relationships/image" Target="../media/image1.emf"/><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 Id="rId22"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6210392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 id="2147483877" r:id="rId18"/>
    <p:sldLayoutId id="2147483878" r:id="rId19"/>
    <p:sldLayoutId id="214748388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defTabSz="342900" eaLnBrk="1" fontAlgn="auto" hangingPunct="1">
              <a:spcBef>
                <a:spcPts val="0"/>
              </a:spcBef>
              <a:spcAft>
                <a:spcPts val="0"/>
              </a:spcAft>
            </a:pP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pPr defTabSz="342900"/>
            <a:fld id="{33B407B4-DD70-D045-8D0A-4EFC055441BF}" type="datetime3">
              <a:rPr lang="nl-NL" smtClean="0"/>
              <a:pPr defTabSz="342900"/>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pPr defTabSz="342900"/>
            <a:endParaRPr lang="nl-NL" dirty="0"/>
          </a:p>
        </p:txBody>
      </p:sp>
      <p:pic>
        <p:nvPicPr>
          <p:cNvPr id="17" name="Afbeelding 16" descr="RO_RWS_Aan de slag met_BOL_RGB.eps"/>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376682360"/>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33B407B4-DD70-D045-8D0A-4EFC055441BF}" type="datetime3">
              <a:rPr lang="nl-NL" smtClean="0"/>
              <a:t>8/8/22</a:t>
            </a:fld>
            <a:endParaRPr lang="nl-NL" dirty="0"/>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42795332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 id="2147483913" r:id="rId13"/>
    <p:sldLayoutId id="2147483914" r:id="rId14"/>
    <p:sldLayoutId id="2147483915" r:id="rId15"/>
    <p:sldLayoutId id="2147483916" r:id="rId16"/>
    <p:sldLayoutId id="2147483917" r:id="rId17"/>
    <p:sldLayoutId id="2147483919" r:id="rId18"/>
    <p:sldLayoutId id="2147483920" r:id="rId19"/>
    <p:sldLayoutId id="2147483921" r:id="rId20"/>
  </p:sldLayoutIdLst>
  <p:hf sldNum="0"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p:nvSpPr>
        <p:spPr>
          <a:xfrm>
            <a:off x="0" y="6506110"/>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350">
              <a:solidFill>
                <a:prstClr val="black"/>
              </a:solidFill>
            </a:endParaRPr>
          </a:p>
        </p:txBody>
      </p:sp>
      <p:sp>
        <p:nvSpPr>
          <p:cNvPr id="2" name="Tijdelijke aanduiding voor titel 1"/>
          <p:cNvSpPr>
            <a:spLocks noGrp="1"/>
          </p:cNvSpPr>
          <p:nvPr>
            <p:ph type="title"/>
          </p:nvPr>
        </p:nvSpPr>
        <p:spPr>
          <a:xfrm>
            <a:off x="450850" y="1169392"/>
            <a:ext cx="82296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450850" y="1733122"/>
            <a:ext cx="8292909"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6668655" y="6506110"/>
            <a:ext cx="2133600" cy="365125"/>
          </a:xfrm>
          <a:prstGeom prst="rect">
            <a:avLst/>
          </a:prstGeom>
        </p:spPr>
        <p:txBody>
          <a:bodyPr vert="horz" lIns="91440" tIns="45720" rIns="91440" bIns="45720" rtlCol="0" anchor="ctr"/>
          <a:lstStyle>
            <a:lvl1pPr algn="r">
              <a:defRPr sz="750" b="0" i="0">
                <a:solidFill>
                  <a:srgbClr val="FFFFFF"/>
                </a:solidFill>
                <a:latin typeface="Verdana"/>
                <a:cs typeface="Verdana"/>
              </a:defRPr>
            </a:lvl1pPr>
          </a:lstStyle>
          <a:p>
            <a:fld id="{533A509F-3A8E-7442-8C1A-A510B6452387}" type="datetime1">
              <a:rPr lang="nl-NL" smtClean="0"/>
              <a:t>8-8-2022</a:t>
            </a:fld>
            <a:endParaRPr lang="nl-NL"/>
          </a:p>
        </p:txBody>
      </p:sp>
      <p:sp>
        <p:nvSpPr>
          <p:cNvPr id="11" name="Tijdelijke aanduiding voor voettekst 10"/>
          <p:cNvSpPr>
            <a:spLocks noGrp="1"/>
          </p:cNvSpPr>
          <p:nvPr>
            <p:ph type="ftr" sz="quarter" idx="3"/>
          </p:nvPr>
        </p:nvSpPr>
        <p:spPr>
          <a:xfrm>
            <a:off x="457200" y="6513086"/>
            <a:ext cx="2895600" cy="365125"/>
          </a:xfrm>
          <a:prstGeom prst="rect">
            <a:avLst/>
          </a:prstGeom>
        </p:spPr>
        <p:txBody>
          <a:bodyPr vert="horz" lIns="91440" tIns="45720" rIns="91440" bIns="45720" rtlCol="0" anchor="ctr"/>
          <a:lstStyle>
            <a:lvl1pPr algn="l">
              <a:defRPr sz="75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39568" y="1"/>
            <a:ext cx="3045646" cy="898524"/>
          </a:xfrm>
          <a:prstGeom prst="rect">
            <a:avLst/>
          </a:prstGeom>
        </p:spPr>
      </p:pic>
    </p:spTree>
    <p:extLst>
      <p:ext uri="{BB962C8B-B14F-4D97-AF65-F5344CB8AC3E}">
        <p14:creationId xmlns:p14="http://schemas.microsoft.com/office/powerpoint/2010/main" val="156086763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938" r:id="rId13"/>
    <p:sldLayoutId id="2147483939" r:id="rId14"/>
    <p:sldLayoutId id="2147483940" r:id="rId15"/>
    <p:sldLayoutId id="2147483941" r:id="rId16"/>
    <p:sldLayoutId id="2147483942" r:id="rId17"/>
    <p:sldLayoutId id="2147483944" r:id="rId18"/>
    <p:sldLayoutId id="2147483945" r:id="rId19"/>
    <p:sldLayoutId id="2147483946" r:id="rId20"/>
    <p:sldLayoutId id="2147483947" r:id="rId21"/>
  </p:sldLayoutIdLst>
  <p:hf hdr="0"/>
  <p:txStyles>
    <p:titleStyle>
      <a:lvl1pPr algn="l" defTabSz="342900" rtl="0" eaLnBrk="1" latinLnBrk="0" hangingPunct="1">
        <a:spcBef>
          <a:spcPct val="0"/>
        </a:spcBef>
        <a:buNone/>
        <a:defRPr sz="2100" b="1" i="0" kern="1200">
          <a:solidFill>
            <a:srgbClr val="275937"/>
          </a:solidFill>
          <a:latin typeface="Verdana"/>
          <a:ea typeface="+mj-ea"/>
          <a:cs typeface="Verdana"/>
        </a:defRPr>
      </a:lvl1pPr>
    </p:titleStyle>
    <p:bodyStyle>
      <a:lvl1pPr marL="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1pPr>
      <a:lvl2pPr marL="3429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2pPr>
      <a:lvl3pPr marL="6858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3pPr>
      <a:lvl4pPr marL="10287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4pPr>
      <a:lvl5pPr marL="1371600" indent="0" algn="l" defTabSz="342900" rtl="0" eaLnBrk="1" latinLnBrk="0" hangingPunct="1">
        <a:lnSpc>
          <a:spcPct val="100000"/>
        </a:lnSpc>
        <a:spcBef>
          <a:spcPct val="20000"/>
        </a:spcBef>
        <a:buFontTx/>
        <a:buNone/>
        <a:defRPr sz="1200" b="0" i="0" kern="1200">
          <a:solidFill>
            <a:srgbClr val="275937"/>
          </a:solidFill>
          <a:latin typeface="Verdana"/>
          <a:ea typeface="+mn-ea"/>
          <a:cs typeface="Verdana"/>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nl-NL"/>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110B1E6A-E7AF-46E3-2CBC-9EA150E25B06}"/>
              </a:ext>
            </a:extLst>
          </p:cNvPr>
          <p:cNvPicPr>
            <a:picLocks noChangeAspect="1"/>
          </p:cNvPicPr>
          <p:nvPr/>
        </p:nvPicPr>
        <p:blipFill>
          <a:blip r:embed="rId2"/>
          <a:stretch>
            <a:fillRect/>
          </a:stretch>
        </p:blipFill>
        <p:spPr>
          <a:xfrm>
            <a:off x="1733550" y="2836709"/>
            <a:ext cx="6819900" cy="1794711"/>
          </a:xfrm>
          <a:prstGeom prst="rect">
            <a:avLst/>
          </a:prstGeom>
        </p:spPr>
      </p:pic>
      <p:pic>
        <p:nvPicPr>
          <p:cNvPr id="18" name="Afbeelding 17">
            <a:extLst>
              <a:ext uri="{FF2B5EF4-FFF2-40B4-BE49-F238E27FC236}">
                <a16:creationId xmlns:a16="http://schemas.microsoft.com/office/drawing/2014/main" id="{7AC4B95B-AC12-437F-A180-A673E306F7AA}"/>
              </a:ext>
            </a:extLst>
          </p:cNvPr>
          <p:cNvPicPr>
            <a:picLocks noChangeAspect="1"/>
          </p:cNvPicPr>
          <p:nvPr/>
        </p:nvPicPr>
        <p:blipFill>
          <a:blip r:embed="rId3"/>
          <a:stretch>
            <a:fillRect/>
          </a:stretch>
        </p:blipFill>
        <p:spPr>
          <a:xfrm>
            <a:off x="1807734" y="4660014"/>
            <a:ext cx="6758286" cy="1820284"/>
          </a:xfrm>
          <a:prstGeom prst="rect">
            <a:avLst/>
          </a:prstGeom>
        </p:spPr>
      </p:pic>
      <p:sp>
        <p:nvSpPr>
          <p:cNvPr id="2" name="Titel 1"/>
          <p:cNvSpPr>
            <a:spLocks noGrp="1"/>
          </p:cNvSpPr>
          <p:nvPr>
            <p:ph type="title"/>
          </p:nvPr>
        </p:nvSpPr>
        <p:spPr>
          <a:xfrm>
            <a:off x="1055450" y="172305"/>
            <a:ext cx="6720327" cy="663123"/>
          </a:xfrm>
        </p:spPr>
        <p:txBody>
          <a:bodyPr>
            <a:normAutofit/>
          </a:bodyPr>
          <a:lstStyle/>
          <a:p>
            <a:r>
              <a:rPr lang="nl-NL" sz="2000" dirty="0">
                <a:latin typeface="Verdana" panose="020B0604030504040204" pitchFamily="34" charset="0"/>
                <a:ea typeface="Verdana" panose="020B0604030504040204" pitchFamily="34" charset="0"/>
              </a:rPr>
              <a:t>KPI 1a/b – </a:t>
            </a:r>
            <a:r>
              <a:rPr lang="nl-NL" sz="1800" dirty="0" err="1">
                <a:latin typeface="Verdana" panose="020B0604030504040204" pitchFamily="34" charset="0"/>
                <a:ea typeface="Verdana" panose="020B0604030504040204" pitchFamily="34" charset="0"/>
              </a:rPr>
              <a:t>GPvE</a:t>
            </a:r>
            <a:r>
              <a:rPr lang="nl-NL" sz="1800" dirty="0">
                <a:latin typeface="Verdana" panose="020B0604030504040204" pitchFamily="34" charset="0"/>
                <a:ea typeface="Verdana" panose="020B0604030504040204" pitchFamily="34" charset="0"/>
              </a:rPr>
              <a:t> voortgang &amp; prognose</a:t>
            </a:r>
            <a:endParaRPr lang="nl-NL" sz="2000" dirty="0">
              <a:latin typeface="Verdana" panose="020B0604030504040204" pitchFamily="34" charset="0"/>
              <a:ea typeface="Verdana" panose="020B0604030504040204" pitchFamily="34" charset="0"/>
            </a:endParaRPr>
          </a:p>
        </p:txBody>
      </p:sp>
      <p:sp>
        <p:nvSpPr>
          <p:cNvPr id="8" name="Tijdelijke aanduiding voor inhoud 2"/>
          <p:cNvSpPr txBox="1">
            <a:spLocks/>
          </p:cNvSpPr>
          <p:nvPr/>
        </p:nvSpPr>
        <p:spPr>
          <a:xfrm>
            <a:off x="79440" y="6479818"/>
            <a:ext cx="8954529" cy="324680"/>
          </a:xfrm>
          <a:prstGeom prst="rect">
            <a:avLst/>
          </a:prstGeom>
        </p:spPr>
        <p:txBody>
          <a:bodyPr vert="horz" lIns="91440" tIns="45720" rIns="91440" bIns="45720" rtlCol="0">
            <a:noAutofit/>
          </a:bodyPr>
          <a:lstStyle>
            <a:lvl1pPr marL="285750" indent="-285750" algn="l" defTabSz="457200" rtl="0" eaLnBrk="1" latinLnBrk="0" hangingPunct="1">
              <a:lnSpc>
                <a:spcPct val="100000"/>
              </a:lnSpc>
              <a:spcBef>
                <a:spcPct val="20000"/>
              </a:spcBef>
              <a:buFont typeface="Arial"/>
              <a:buChar char="•"/>
              <a:defRPr sz="1800" b="0" i="0" kern="1200" baseline="0">
                <a:solidFill>
                  <a:srgbClr val="275937"/>
                </a:solidFill>
                <a:latin typeface="Verdana"/>
                <a:ea typeface="+mn-ea"/>
                <a:cs typeface="Verdana"/>
              </a:defRPr>
            </a:lvl1pPr>
            <a:lvl2pPr marL="4572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2pPr>
            <a:lvl3pPr marL="9144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3pPr>
            <a:lvl4pPr marL="13716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4pPr>
            <a:lvl5pPr marL="1828800" indent="0" algn="ctr" defTabSz="457200" rtl="0" eaLnBrk="1" latinLnBrk="0" hangingPunct="1">
              <a:lnSpc>
                <a:spcPct val="100000"/>
              </a:lnSpc>
              <a:spcBef>
                <a:spcPct val="20000"/>
              </a:spcBef>
              <a:buFontTx/>
              <a:buNone/>
              <a:defRPr sz="16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indent="0">
              <a:buNone/>
            </a:pPr>
            <a:r>
              <a:rPr lang="nl-NL" sz="900" dirty="0">
                <a:solidFill>
                  <a:schemeClr val="bg1"/>
                </a:solidFill>
                <a:latin typeface="Verdana" panose="020B0604030504040204" pitchFamily="34" charset="0"/>
                <a:ea typeface="Verdana" panose="020B0604030504040204" pitchFamily="34" charset="0"/>
              </a:rPr>
              <a:t>De op deze sheet genoemde % geeft de voortgang weer waarin </a:t>
            </a:r>
            <a:r>
              <a:rPr lang="nl-NL" sz="900" dirty="0" err="1">
                <a:solidFill>
                  <a:schemeClr val="bg1"/>
                </a:solidFill>
                <a:latin typeface="Verdana" panose="020B0604030504040204" pitchFamily="34" charset="0"/>
                <a:ea typeface="Verdana" panose="020B0604030504040204" pitchFamily="34" charset="0"/>
              </a:rPr>
              <a:t>pDSO</a:t>
            </a:r>
            <a:r>
              <a:rPr lang="nl-NL" sz="900" dirty="0">
                <a:solidFill>
                  <a:schemeClr val="bg1"/>
                </a:solidFill>
                <a:latin typeface="Verdana" panose="020B0604030504040204" pitchFamily="34" charset="0"/>
                <a:ea typeface="Verdana" panose="020B0604030504040204" pitchFamily="34" charset="0"/>
              </a:rPr>
              <a:t> aangeeft in hoeverre (na afronding van PI-21) </a:t>
            </a:r>
            <a:r>
              <a:rPr lang="nl-NL" sz="900" dirty="0" err="1">
                <a:solidFill>
                  <a:schemeClr val="bg1"/>
                </a:solidFill>
                <a:latin typeface="Verdana" panose="020B0604030504040204" pitchFamily="34" charset="0"/>
                <a:ea typeface="Verdana" panose="020B0604030504040204" pitchFamily="34" charset="0"/>
              </a:rPr>
              <a:t>GPvE</a:t>
            </a:r>
            <a:r>
              <a:rPr lang="nl-NL" sz="900" dirty="0">
                <a:solidFill>
                  <a:schemeClr val="bg1"/>
                </a:solidFill>
                <a:latin typeface="Verdana" panose="020B0604030504040204" pitchFamily="34" charset="0"/>
                <a:ea typeface="Verdana" panose="020B0604030504040204" pitchFamily="34" charset="0"/>
              </a:rPr>
              <a:t> eisen basisniveau gerealiseerd te hebben. Uitgaande van de interpretatie eisen zoals door DSO afgestemd met </a:t>
            </a:r>
            <a:r>
              <a:rPr lang="nl-NL" sz="900" dirty="0" err="1">
                <a:solidFill>
                  <a:schemeClr val="bg1"/>
                </a:solidFill>
                <a:latin typeface="Verdana" panose="020B0604030504040204" pitchFamily="34" charset="0"/>
                <a:ea typeface="Verdana" panose="020B0604030504040204" pitchFamily="34" charset="0"/>
              </a:rPr>
              <a:t>BLM’ers</a:t>
            </a:r>
            <a:r>
              <a:rPr lang="nl-NL" sz="900" dirty="0">
                <a:solidFill>
                  <a:schemeClr val="bg1"/>
                </a:solidFill>
                <a:latin typeface="Verdana" panose="020B0604030504040204" pitchFamily="34" charset="0"/>
                <a:ea typeface="Verdana" panose="020B0604030504040204" pitchFamily="34" charset="0"/>
              </a:rPr>
              <a:t> en vertegenwoordigers van OG.</a:t>
            </a:r>
          </a:p>
        </p:txBody>
      </p:sp>
      <p:sp>
        <p:nvSpPr>
          <p:cNvPr id="9" name="Tekstvak 8"/>
          <p:cNvSpPr txBox="1"/>
          <p:nvPr/>
        </p:nvSpPr>
        <p:spPr>
          <a:xfrm>
            <a:off x="472060" y="1645215"/>
            <a:ext cx="7643313" cy="1015663"/>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Door de stabiliseringsperiode wordt de PI-planning niet gebaseerd op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-eisen. De voortgang qua functionele &amp; generieke eisen van het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 uit zich al drie kwartalen in slechts tienden van procenten. De voortgang voor PI22 is daarom niet geanalyseerd en gelijk gehouden aan de vorige rapportage. De rapportage zal bijgewerkt worden indien er daadwerkelijk concreet aan een </a:t>
            </a:r>
            <a:r>
              <a:rPr lang="nl-NL" sz="1200" dirty="0" err="1">
                <a:latin typeface="Verdana" panose="020B0604030504040204" pitchFamily="34" charset="0"/>
                <a:ea typeface="Verdana" panose="020B0604030504040204" pitchFamily="34" charset="0"/>
              </a:rPr>
              <a:t>GPvE</a:t>
            </a:r>
            <a:r>
              <a:rPr lang="nl-NL" sz="1200" dirty="0">
                <a:latin typeface="Verdana" panose="020B0604030504040204" pitchFamily="34" charset="0"/>
                <a:ea typeface="Verdana" panose="020B0604030504040204" pitchFamily="34" charset="0"/>
              </a:rPr>
              <a:t>-eis gewerkt is.</a:t>
            </a:r>
          </a:p>
        </p:txBody>
      </p:sp>
      <p:sp>
        <p:nvSpPr>
          <p:cNvPr id="11" name="Tekstvak 10"/>
          <p:cNvSpPr txBox="1"/>
          <p:nvPr/>
        </p:nvSpPr>
        <p:spPr>
          <a:xfrm>
            <a:off x="79441" y="752878"/>
            <a:ext cx="2232453" cy="461665"/>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Ontwikkeling voortgang</a:t>
            </a:r>
          </a:p>
          <a:p>
            <a:r>
              <a:rPr lang="nl-NL" sz="1200" dirty="0">
                <a:latin typeface="Verdana" panose="020B0604030504040204" pitchFamily="34" charset="0"/>
                <a:ea typeface="Verdana" panose="020B0604030504040204" pitchFamily="34" charset="0"/>
              </a:rPr>
              <a:t>GPVE Realisatie BN:</a:t>
            </a:r>
          </a:p>
        </p:txBody>
      </p:sp>
      <p:graphicFrame>
        <p:nvGraphicFramePr>
          <p:cNvPr id="15" name="Tabel 14">
            <a:extLst>
              <a:ext uri="{FF2B5EF4-FFF2-40B4-BE49-F238E27FC236}">
                <a16:creationId xmlns:a16="http://schemas.microsoft.com/office/drawing/2014/main" id="{BBD2A919-61BD-41BC-ACBA-1DBA6EAEA052}"/>
              </a:ext>
            </a:extLst>
          </p:cNvPr>
          <p:cNvGraphicFramePr>
            <a:graphicFrameLocks noGrp="1"/>
          </p:cNvGraphicFramePr>
          <p:nvPr>
            <p:extLst>
              <p:ext uri="{D42A27DB-BD31-4B8C-83A1-F6EECF244321}">
                <p14:modId xmlns:p14="http://schemas.microsoft.com/office/powerpoint/2010/main" val="1910286609"/>
              </p:ext>
            </p:extLst>
          </p:nvPr>
        </p:nvGraphicFramePr>
        <p:xfrm>
          <a:off x="2089537" y="1261337"/>
          <a:ext cx="6171813" cy="279369"/>
        </p:xfrm>
        <a:graphic>
          <a:graphicData uri="http://schemas.openxmlformats.org/drawingml/2006/table">
            <a:tbl>
              <a:tblPr firstRow="1" bandRow="1">
                <a:tableStyleId>{0505E3EF-67EA-436B-97B2-0124C06EBD24}</a:tableStyleId>
              </a:tblPr>
              <a:tblGrid>
                <a:gridCol w="1021963">
                  <a:extLst>
                    <a:ext uri="{9D8B030D-6E8A-4147-A177-3AD203B41FA5}">
                      <a16:colId xmlns:a16="http://schemas.microsoft.com/office/drawing/2014/main" val="2089091288"/>
                    </a:ext>
                  </a:extLst>
                </a:gridCol>
                <a:gridCol w="1028700">
                  <a:extLst>
                    <a:ext uri="{9D8B030D-6E8A-4147-A177-3AD203B41FA5}">
                      <a16:colId xmlns:a16="http://schemas.microsoft.com/office/drawing/2014/main" val="1435964242"/>
                    </a:ext>
                  </a:extLst>
                </a:gridCol>
                <a:gridCol w="1047750">
                  <a:extLst>
                    <a:ext uri="{9D8B030D-6E8A-4147-A177-3AD203B41FA5}">
                      <a16:colId xmlns:a16="http://schemas.microsoft.com/office/drawing/2014/main" val="3845029434"/>
                    </a:ext>
                  </a:extLst>
                </a:gridCol>
                <a:gridCol w="1022350">
                  <a:extLst>
                    <a:ext uri="{9D8B030D-6E8A-4147-A177-3AD203B41FA5}">
                      <a16:colId xmlns:a16="http://schemas.microsoft.com/office/drawing/2014/main" val="2147471197"/>
                    </a:ext>
                  </a:extLst>
                </a:gridCol>
                <a:gridCol w="1016000">
                  <a:extLst>
                    <a:ext uri="{9D8B030D-6E8A-4147-A177-3AD203B41FA5}">
                      <a16:colId xmlns:a16="http://schemas.microsoft.com/office/drawing/2014/main" val="3400861121"/>
                    </a:ext>
                  </a:extLst>
                </a:gridCol>
                <a:gridCol w="1035050">
                  <a:extLst>
                    <a:ext uri="{9D8B030D-6E8A-4147-A177-3AD203B41FA5}">
                      <a16:colId xmlns:a16="http://schemas.microsoft.com/office/drawing/2014/main" val="3979740059"/>
                    </a:ext>
                  </a:extLst>
                </a:gridCol>
              </a:tblGrid>
              <a:tr h="279369">
                <a:tc>
                  <a:txBody>
                    <a:bodyPr/>
                    <a:lstStyle/>
                    <a:p>
                      <a:pPr algn="ctr"/>
                      <a:r>
                        <a:rPr lang="nl-NL" sz="1200" b="0" dirty="0"/>
                        <a:t>94%</a:t>
                      </a:r>
                    </a:p>
                  </a:txBody>
                  <a:tcPr marL="36000" marR="36000" marT="36000" marB="36000">
                    <a:noFill/>
                  </a:tcPr>
                </a:tc>
                <a:tc>
                  <a:txBody>
                    <a:bodyPr/>
                    <a:lstStyle/>
                    <a:p>
                      <a:pPr algn="ctr"/>
                      <a:r>
                        <a:rPr lang="nl-NL" sz="1200" b="0" dirty="0"/>
                        <a:t>95%</a:t>
                      </a:r>
                    </a:p>
                  </a:txBody>
                  <a:tcPr marL="36000" marR="36000" marT="36000" marB="36000">
                    <a:noFill/>
                  </a:tcPr>
                </a:tc>
                <a:tc>
                  <a:txBody>
                    <a:bodyPr/>
                    <a:lstStyle/>
                    <a:p>
                      <a:pPr algn="ctr"/>
                      <a:r>
                        <a:rPr lang="nl-NL" sz="1200" b="0" dirty="0"/>
                        <a:t>96%</a:t>
                      </a:r>
                    </a:p>
                  </a:txBody>
                  <a:tcPr marL="36000" marR="36000" marT="36000" marB="36000">
                    <a:noFill/>
                  </a:tcPr>
                </a:tc>
                <a:tc>
                  <a:txBody>
                    <a:bodyPr/>
                    <a:lstStyle/>
                    <a:p>
                      <a:pPr algn="ctr"/>
                      <a:r>
                        <a:rPr lang="nl-NL" sz="1200" b="0" dirty="0"/>
                        <a:t>96%</a:t>
                      </a:r>
                    </a:p>
                  </a:txBody>
                  <a:tcPr marL="36000" marR="36000" marT="36000" marB="36000">
                    <a:solidFill>
                      <a:schemeClr val="bg1"/>
                    </a:solidFill>
                  </a:tcPr>
                </a:tc>
                <a:tc>
                  <a:txBody>
                    <a:bodyPr/>
                    <a:lstStyle/>
                    <a:p>
                      <a:pPr algn="ctr"/>
                      <a:r>
                        <a:rPr lang="nl-NL" sz="1200" b="1" dirty="0"/>
                        <a:t>96%</a:t>
                      </a:r>
                      <a:endParaRPr lang="nl-NL" sz="1200" i="1" dirty="0"/>
                    </a:p>
                  </a:txBody>
                  <a:tcPr marL="36000" marR="36000" marT="36000" marB="36000">
                    <a:noFill/>
                  </a:tcPr>
                </a:tc>
                <a:tc>
                  <a:txBody>
                    <a:bodyPr/>
                    <a:lstStyle/>
                    <a:p>
                      <a:pPr marL="0" algn="ctr" defTabSz="457200" rtl="0" eaLnBrk="1" latinLnBrk="0" hangingPunct="1"/>
                      <a:r>
                        <a:rPr lang="nl-NL" sz="1200" b="0" kern="1200" dirty="0">
                          <a:solidFill>
                            <a:schemeClr val="dk1"/>
                          </a:solidFill>
                          <a:latin typeface="+mn-lt"/>
                          <a:ea typeface="+mn-ea"/>
                          <a:cs typeface="+mn-cs"/>
                        </a:rPr>
                        <a:t>96%</a:t>
                      </a:r>
                    </a:p>
                  </a:txBody>
                  <a:tcPr marL="36000" marR="36000" marT="36000" marB="36000">
                    <a:noFill/>
                  </a:tcPr>
                </a:tc>
                <a:extLst>
                  <a:ext uri="{0D108BD9-81ED-4DB2-BD59-A6C34878D82A}">
                    <a16:rowId xmlns:a16="http://schemas.microsoft.com/office/drawing/2014/main" val="4128075291"/>
                  </a:ext>
                </a:extLst>
              </a:tr>
            </a:tbl>
          </a:graphicData>
        </a:graphic>
      </p:graphicFrame>
      <p:graphicFrame>
        <p:nvGraphicFramePr>
          <p:cNvPr id="13" name="Tabel 12">
            <a:extLst>
              <a:ext uri="{FF2B5EF4-FFF2-40B4-BE49-F238E27FC236}">
                <a16:creationId xmlns:a16="http://schemas.microsoft.com/office/drawing/2014/main" id="{018F4DB2-4A55-4641-BC3F-508E427376DA}"/>
              </a:ext>
            </a:extLst>
          </p:cNvPr>
          <p:cNvGraphicFramePr>
            <a:graphicFrameLocks noGrp="1"/>
          </p:cNvGraphicFramePr>
          <p:nvPr>
            <p:extLst>
              <p:ext uri="{D42A27DB-BD31-4B8C-83A1-F6EECF244321}">
                <p14:modId xmlns:p14="http://schemas.microsoft.com/office/powerpoint/2010/main" val="3275265127"/>
              </p:ext>
            </p:extLst>
          </p:nvPr>
        </p:nvGraphicFramePr>
        <p:xfrm>
          <a:off x="2089537" y="824582"/>
          <a:ext cx="6171813" cy="437760"/>
        </p:xfrm>
        <a:graphic>
          <a:graphicData uri="http://schemas.openxmlformats.org/drawingml/2006/table">
            <a:tbl>
              <a:tblPr firstRow="1" bandRow="1">
                <a:tableStyleId>{0505E3EF-67EA-436B-97B2-0124C06EBD24}</a:tableStyleId>
              </a:tblPr>
              <a:tblGrid>
                <a:gridCol w="1021916">
                  <a:extLst>
                    <a:ext uri="{9D8B030D-6E8A-4147-A177-3AD203B41FA5}">
                      <a16:colId xmlns:a16="http://schemas.microsoft.com/office/drawing/2014/main" val="2089091288"/>
                    </a:ext>
                  </a:extLst>
                </a:gridCol>
                <a:gridCol w="1024071">
                  <a:extLst>
                    <a:ext uri="{9D8B030D-6E8A-4147-A177-3AD203B41FA5}">
                      <a16:colId xmlns:a16="http://schemas.microsoft.com/office/drawing/2014/main" val="1435964242"/>
                    </a:ext>
                  </a:extLst>
                </a:gridCol>
                <a:gridCol w="1052257">
                  <a:extLst>
                    <a:ext uri="{9D8B030D-6E8A-4147-A177-3AD203B41FA5}">
                      <a16:colId xmlns:a16="http://schemas.microsoft.com/office/drawing/2014/main" val="3845029434"/>
                    </a:ext>
                  </a:extLst>
                </a:gridCol>
                <a:gridCol w="1024072">
                  <a:extLst>
                    <a:ext uri="{9D8B030D-6E8A-4147-A177-3AD203B41FA5}">
                      <a16:colId xmlns:a16="http://schemas.microsoft.com/office/drawing/2014/main" val="2147471197"/>
                    </a:ext>
                  </a:extLst>
                </a:gridCol>
                <a:gridCol w="1014447">
                  <a:extLst>
                    <a:ext uri="{9D8B030D-6E8A-4147-A177-3AD203B41FA5}">
                      <a16:colId xmlns:a16="http://schemas.microsoft.com/office/drawing/2014/main" val="3400861121"/>
                    </a:ext>
                  </a:extLst>
                </a:gridCol>
                <a:gridCol w="1035050">
                  <a:extLst>
                    <a:ext uri="{9D8B030D-6E8A-4147-A177-3AD203B41FA5}">
                      <a16:colId xmlns:a16="http://schemas.microsoft.com/office/drawing/2014/main" val="3979740059"/>
                    </a:ext>
                  </a:extLst>
                </a:gridCol>
              </a:tblGrid>
              <a:tr h="279369">
                <a:tc>
                  <a:txBody>
                    <a:bodyPr/>
                    <a:lstStyle/>
                    <a:p>
                      <a:pPr algn="ctr"/>
                      <a:r>
                        <a:rPr lang="nl-NL" sz="1200" dirty="0"/>
                        <a:t>PI-18</a:t>
                      </a:r>
                      <a:r>
                        <a:rPr lang="nl-NL" sz="1100" b="0" dirty="0"/>
                        <a:t> (Q2 2021)</a:t>
                      </a:r>
                    </a:p>
                    <a:p>
                      <a:pPr algn="ctr"/>
                      <a:r>
                        <a:rPr lang="nl-NL" sz="1200" b="0" dirty="0"/>
                        <a:t>Gerealiseerd</a:t>
                      </a:r>
                    </a:p>
                  </a:txBody>
                  <a:tcPr marL="36000" marR="36000" marT="36000" marB="36000">
                    <a:noFill/>
                  </a:tcPr>
                </a:tc>
                <a:tc>
                  <a:txBody>
                    <a:bodyPr/>
                    <a:lstStyle/>
                    <a:p>
                      <a:pPr algn="ctr"/>
                      <a:r>
                        <a:rPr lang="nl-NL" sz="1200" dirty="0"/>
                        <a:t>PI-19 </a:t>
                      </a:r>
                      <a:r>
                        <a:rPr lang="nl-NL" sz="1100" b="0" dirty="0"/>
                        <a:t>(Q3</a:t>
                      </a:r>
                      <a:r>
                        <a:rPr lang="nl-NL" sz="1100" b="0" baseline="0" dirty="0"/>
                        <a:t> </a:t>
                      </a:r>
                      <a:r>
                        <a:rPr lang="nl-NL" sz="1100" b="0" dirty="0"/>
                        <a:t>2021)</a:t>
                      </a:r>
                    </a:p>
                    <a:p>
                      <a:pPr algn="ctr"/>
                      <a:r>
                        <a:rPr lang="nl-NL" sz="1200" b="0" dirty="0"/>
                        <a:t>Gerealiseerd</a:t>
                      </a:r>
                    </a:p>
                  </a:txBody>
                  <a:tcPr marL="36000" marR="36000" marT="36000" marB="36000">
                    <a:noFill/>
                  </a:tcPr>
                </a:tc>
                <a:tc>
                  <a:txBody>
                    <a:bodyPr/>
                    <a:lstStyle/>
                    <a:p>
                      <a:pPr algn="ctr"/>
                      <a:r>
                        <a:rPr lang="nl-NL" sz="1200" dirty="0"/>
                        <a:t>PI-20 </a:t>
                      </a:r>
                      <a:r>
                        <a:rPr lang="nl-NL" sz="1100" b="0" dirty="0"/>
                        <a:t>(Q4 2021)</a:t>
                      </a:r>
                    </a:p>
                    <a:p>
                      <a:pPr algn="ctr"/>
                      <a:r>
                        <a:rPr lang="nl-NL" sz="1200" b="0" dirty="0"/>
                        <a:t>Gerealiseerd</a:t>
                      </a:r>
                    </a:p>
                  </a:txBody>
                  <a:tcPr marL="36000" marR="36000" marT="36000" marB="36000">
                    <a:noFill/>
                  </a:tcPr>
                </a:tc>
                <a:tc>
                  <a:txBody>
                    <a:bodyPr/>
                    <a:lstStyle/>
                    <a:p>
                      <a:pPr algn="ctr"/>
                      <a:r>
                        <a:rPr lang="nl-NL" sz="1200" dirty="0"/>
                        <a:t>PI-21 </a:t>
                      </a:r>
                      <a:r>
                        <a:rPr lang="nl-NL" sz="1100" b="0" dirty="0"/>
                        <a:t>(Q1</a:t>
                      </a:r>
                      <a:r>
                        <a:rPr lang="nl-NL" sz="1100" b="0" baseline="0" dirty="0"/>
                        <a:t> </a:t>
                      </a:r>
                      <a:r>
                        <a:rPr lang="nl-NL" sz="1100" b="0" dirty="0"/>
                        <a:t>2022)</a:t>
                      </a:r>
                    </a:p>
                    <a:p>
                      <a:pPr algn="ctr"/>
                      <a:r>
                        <a:rPr lang="nl-NL" sz="1200" b="0" dirty="0"/>
                        <a:t>Gerealiseerd</a:t>
                      </a:r>
                    </a:p>
                  </a:txBody>
                  <a:tcPr marL="36000" marR="36000" marT="36000" marB="36000">
                    <a:solidFill>
                      <a:schemeClr val="bg1"/>
                    </a:solidFill>
                  </a:tcPr>
                </a:tc>
                <a:tc>
                  <a:txBody>
                    <a:bodyPr/>
                    <a:lstStyle/>
                    <a:p>
                      <a:pPr algn="ctr"/>
                      <a:r>
                        <a:rPr lang="nl-NL" sz="1200" dirty="0"/>
                        <a:t>PI-22 </a:t>
                      </a:r>
                      <a:r>
                        <a:rPr lang="nl-NL" sz="1100" b="0" dirty="0"/>
                        <a:t>(Q2</a:t>
                      </a:r>
                      <a:r>
                        <a:rPr lang="nl-NL" sz="1100" b="0" baseline="0" dirty="0"/>
                        <a:t> </a:t>
                      </a:r>
                      <a:r>
                        <a:rPr lang="nl-NL" sz="1100" b="0" dirty="0"/>
                        <a:t>2022)</a:t>
                      </a:r>
                    </a:p>
                    <a:p>
                      <a:pPr algn="ctr"/>
                      <a:r>
                        <a:rPr lang="nl-NL" sz="1200" b="0" kern="1200" dirty="0">
                          <a:solidFill>
                            <a:schemeClr val="dk1"/>
                          </a:solidFill>
                          <a:latin typeface="+mn-lt"/>
                          <a:ea typeface="+mn-ea"/>
                          <a:cs typeface="+mn-cs"/>
                        </a:rPr>
                        <a:t>Gerealiseerd</a:t>
                      </a:r>
                      <a:endParaRPr lang="nl-NL" sz="1200" b="0" i="1" dirty="0"/>
                    </a:p>
                  </a:txBody>
                  <a:tcPr marL="36000" marR="36000" marT="36000" marB="36000">
                    <a:noFill/>
                  </a:tcPr>
                </a:tc>
                <a:tc>
                  <a:txBody>
                    <a:bodyPr/>
                    <a:lstStyle/>
                    <a:p>
                      <a:pPr algn="ctr"/>
                      <a:r>
                        <a:rPr lang="nl-NL" sz="1200" dirty="0"/>
                        <a:t>PI-23 </a:t>
                      </a:r>
                      <a:r>
                        <a:rPr lang="nl-NL" sz="1100" b="0" dirty="0"/>
                        <a:t>(Q3</a:t>
                      </a:r>
                      <a:r>
                        <a:rPr lang="nl-NL" sz="1100" b="0" baseline="0" dirty="0"/>
                        <a:t> </a:t>
                      </a:r>
                      <a:r>
                        <a:rPr lang="nl-NL" sz="1100" b="0" dirty="0"/>
                        <a:t>2022)</a:t>
                      </a:r>
                    </a:p>
                    <a:p>
                      <a:pPr algn="ctr"/>
                      <a:r>
                        <a:rPr lang="nl-NL" sz="1200" b="0" dirty="0"/>
                        <a:t>Prognose</a:t>
                      </a:r>
                    </a:p>
                  </a:txBody>
                  <a:tcPr marL="36000" marR="36000" marT="36000" marB="36000">
                    <a:noFill/>
                  </a:tcPr>
                </a:tc>
                <a:extLst>
                  <a:ext uri="{0D108BD9-81ED-4DB2-BD59-A6C34878D82A}">
                    <a16:rowId xmlns:a16="http://schemas.microsoft.com/office/drawing/2014/main" val="3174436001"/>
                  </a:ext>
                </a:extLst>
              </a:tr>
            </a:tbl>
          </a:graphicData>
        </a:graphic>
      </p:graphicFrame>
      <p:sp>
        <p:nvSpPr>
          <p:cNvPr id="16" name="Tijdelijke aanduiding voor datum 2">
            <a:extLst>
              <a:ext uri="{FF2B5EF4-FFF2-40B4-BE49-F238E27FC236}">
                <a16:creationId xmlns:a16="http://schemas.microsoft.com/office/drawing/2014/main" id="{5D60E66F-13CF-4297-B1C3-EE91BCB5DE07}"/>
              </a:ext>
            </a:extLst>
          </p:cNvPr>
          <p:cNvSpPr>
            <a:spLocks noGrp="1"/>
          </p:cNvSpPr>
          <p:nvPr>
            <p:ph type="dt" sz="half" idx="10"/>
          </p:nvPr>
        </p:nvSpPr>
        <p:spPr>
          <a:xfrm>
            <a:off x="7010400" y="6500580"/>
            <a:ext cx="2133600" cy="365125"/>
          </a:xfrm>
        </p:spPr>
        <p:txBody>
          <a:bodyPr/>
          <a:lstStyle/>
          <a:p>
            <a:r>
              <a:rPr lang="nl-NL" sz="800" dirty="0"/>
              <a:t>04/05/22</a:t>
            </a:r>
            <a:endParaRPr lang="nl-NL" dirty="0"/>
          </a:p>
        </p:txBody>
      </p:sp>
    </p:spTree>
    <p:extLst>
      <p:ext uri="{BB962C8B-B14F-4D97-AF65-F5344CB8AC3E}">
        <p14:creationId xmlns:p14="http://schemas.microsoft.com/office/powerpoint/2010/main" val="95141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Afbeelding 18">
            <a:extLst>
              <a:ext uri="{FF2B5EF4-FFF2-40B4-BE49-F238E27FC236}">
                <a16:creationId xmlns:a16="http://schemas.microsoft.com/office/drawing/2014/main" id="{EEC8D970-6E56-DD74-6DD1-285E8464014C}"/>
              </a:ext>
            </a:extLst>
          </p:cNvPr>
          <p:cNvPicPr>
            <a:picLocks noChangeAspect="1"/>
          </p:cNvPicPr>
          <p:nvPr/>
        </p:nvPicPr>
        <p:blipFill>
          <a:blip r:embed="rId2"/>
          <a:stretch>
            <a:fillRect/>
          </a:stretch>
        </p:blipFill>
        <p:spPr>
          <a:xfrm>
            <a:off x="4205207" y="1885762"/>
            <a:ext cx="4533900" cy="2533650"/>
          </a:xfrm>
          <a:prstGeom prst="rect">
            <a:avLst/>
          </a:prstGeom>
        </p:spPr>
      </p:pic>
      <p:pic>
        <p:nvPicPr>
          <p:cNvPr id="15" name="Afbeelding 14">
            <a:extLst>
              <a:ext uri="{FF2B5EF4-FFF2-40B4-BE49-F238E27FC236}">
                <a16:creationId xmlns:a16="http://schemas.microsoft.com/office/drawing/2014/main" id="{212C9E99-F8D9-A554-668C-A7E4AC907A2D}"/>
              </a:ext>
            </a:extLst>
          </p:cNvPr>
          <p:cNvPicPr>
            <a:picLocks noChangeAspect="1"/>
          </p:cNvPicPr>
          <p:nvPr/>
        </p:nvPicPr>
        <p:blipFill>
          <a:blip r:embed="rId3"/>
          <a:stretch>
            <a:fillRect/>
          </a:stretch>
        </p:blipFill>
        <p:spPr>
          <a:xfrm>
            <a:off x="181464" y="3768726"/>
            <a:ext cx="4533900" cy="2533650"/>
          </a:xfrm>
          <a:prstGeom prst="rect">
            <a:avLst/>
          </a:prstGeom>
        </p:spPr>
      </p:pic>
      <p:pic>
        <p:nvPicPr>
          <p:cNvPr id="11" name="Afbeelding 10">
            <a:extLst>
              <a:ext uri="{FF2B5EF4-FFF2-40B4-BE49-F238E27FC236}">
                <a16:creationId xmlns:a16="http://schemas.microsoft.com/office/drawing/2014/main" id="{2E9E2300-09E7-1613-3C14-EA9960169894}"/>
              </a:ext>
            </a:extLst>
          </p:cNvPr>
          <p:cNvPicPr>
            <a:picLocks noChangeAspect="1"/>
          </p:cNvPicPr>
          <p:nvPr/>
        </p:nvPicPr>
        <p:blipFill>
          <a:blip r:embed="rId4"/>
          <a:stretch>
            <a:fillRect/>
          </a:stretch>
        </p:blipFill>
        <p:spPr>
          <a:xfrm>
            <a:off x="906891" y="935636"/>
            <a:ext cx="3700463" cy="2700338"/>
          </a:xfrm>
          <a:prstGeom prst="rect">
            <a:avLst/>
          </a:prstGeom>
        </p:spPr>
      </p:pic>
      <p:sp>
        <p:nvSpPr>
          <p:cNvPr id="27" name="Tekstvak 26">
            <a:extLst>
              <a:ext uri="{FF2B5EF4-FFF2-40B4-BE49-F238E27FC236}">
                <a16:creationId xmlns:a16="http://schemas.microsoft.com/office/drawing/2014/main" id="{312FDEB0-EE16-47B0-AC5C-2E3489503CAA}"/>
              </a:ext>
            </a:extLst>
          </p:cNvPr>
          <p:cNvSpPr txBox="1"/>
          <p:nvPr/>
        </p:nvSpPr>
        <p:spPr>
          <a:xfrm>
            <a:off x="5235622" y="4339800"/>
            <a:ext cx="2841579" cy="276999"/>
          </a:xfrm>
          <a:prstGeom prst="rect">
            <a:avLst/>
          </a:prstGeom>
          <a:noFill/>
        </p:spPr>
        <p:txBody>
          <a:bodyPr wrap="square" rtlCol="0">
            <a:spAutoFit/>
          </a:bodyPr>
          <a:lstStyle/>
          <a:p>
            <a:r>
              <a:rPr lang="nl-NL" sz="1200" b="1" dirty="0"/>
              <a:t>1-2022: </a:t>
            </a:r>
            <a:r>
              <a:rPr lang="nl-NL" sz="1200" dirty="0"/>
              <a:t>voortgang </a:t>
            </a:r>
            <a:r>
              <a:rPr lang="nl-NL" sz="1200" dirty="0" err="1"/>
              <a:t>GPvE</a:t>
            </a:r>
            <a:r>
              <a:rPr lang="nl-NL" sz="1200" dirty="0"/>
              <a:t> % </a:t>
            </a:r>
            <a:r>
              <a:rPr lang="nl-NL" sz="1200" dirty="0" err="1"/>
              <a:t>tbv</a:t>
            </a:r>
            <a:r>
              <a:rPr lang="nl-NL" sz="1200" dirty="0"/>
              <a:t> oefenen</a:t>
            </a:r>
          </a:p>
        </p:txBody>
      </p:sp>
      <p:sp>
        <p:nvSpPr>
          <p:cNvPr id="3" name="Tijdelijke aanduiding voor datum 2"/>
          <p:cNvSpPr>
            <a:spLocks noGrp="1"/>
          </p:cNvSpPr>
          <p:nvPr>
            <p:ph type="dt" sz="half" idx="10"/>
          </p:nvPr>
        </p:nvSpPr>
        <p:spPr>
          <a:xfrm>
            <a:off x="7010401" y="6496590"/>
            <a:ext cx="2133600" cy="365125"/>
          </a:xfrm>
        </p:spPr>
        <p:txBody>
          <a:bodyPr/>
          <a:lstStyle/>
          <a:p>
            <a:r>
              <a:rPr lang="nl-NL" sz="800" dirty="0"/>
              <a:t>04/05/22</a:t>
            </a:r>
          </a:p>
        </p:txBody>
      </p:sp>
      <p:sp>
        <p:nvSpPr>
          <p:cNvPr id="6" name="Titel 1"/>
          <p:cNvSpPr txBox="1">
            <a:spLocks/>
          </p:cNvSpPr>
          <p:nvPr/>
        </p:nvSpPr>
        <p:spPr>
          <a:xfrm>
            <a:off x="1055450" y="172305"/>
            <a:ext cx="7688500" cy="663123"/>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1" i="0" kern="1200">
                <a:solidFill>
                  <a:srgbClr val="275937"/>
                </a:solidFill>
                <a:latin typeface="Verdana"/>
                <a:ea typeface="+mj-ea"/>
                <a:cs typeface="Verdana"/>
              </a:defRPr>
            </a:lvl1pPr>
          </a:lstStyle>
          <a:p>
            <a:r>
              <a:rPr lang="nl-NL" sz="2000" dirty="0">
                <a:latin typeface="Verdana" panose="020B0604030504040204" pitchFamily="34" charset="0"/>
                <a:ea typeface="Verdana" panose="020B0604030504040204" pitchFamily="34" charset="0"/>
              </a:rPr>
              <a:t>KPI 1a/b – </a:t>
            </a:r>
            <a:r>
              <a:rPr lang="nl-NL" sz="2000" dirty="0" err="1">
                <a:latin typeface="Verdana" panose="020B0604030504040204" pitchFamily="34" charset="0"/>
                <a:ea typeface="Verdana" panose="020B0604030504040204" pitchFamily="34" charset="0"/>
              </a:rPr>
              <a:t>GPvE</a:t>
            </a:r>
            <a:r>
              <a:rPr lang="nl-NL" sz="2000" dirty="0">
                <a:latin typeface="Verdana" panose="020B0604030504040204" pitchFamily="34" charset="0"/>
                <a:ea typeface="Verdana" panose="020B0604030504040204" pitchFamily="34" charset="0"/>
              </a:rPr>
              <a:t> voortgang</a:t>
            </a:r>
            <a:br>
              <a:rPr lang="nl-NL" sz="2000" dirty="0">
                <a:latin typeface="Verdana" panose="020B0604030504040204" pitchFamily="34" charset="0"/>
                <a:ea typeface="Verdana" panose="020B0604030504040204" pitchFamily="34" charset="0"/>
              </a:rPr>
            </a:br>
            <a:r>
              <a:rPr lang="nl-NL" sz="1400" b="0" i="1" dirty="0">
                <a:latin typeface="Verdana" panose="020B0604030504040204" pitchFamily="34" charset="0"/>
                <a:ea typeface="Verdana" panose="020B0604030504040204" pitchFamily="34" charset="0"/>
              </a:rPr>
              <a:t>Huidige voortgang </a:t>
            </a:r>
            <a:r>
              <a:rPr lang="nl-NL" sz="1400" b="0" i="1" dirty="0" err="1">
                <a:latin typeface="Verdana" panose="020B0604030504040204" pitchFamily="34" charset="0"/>
                <a:ea typeface="Verdana" panose="020B0604030504040204" pitchFamily="34" charset="0"/>
              </a:rPr>
              <a:t>tbv</a:t>
            </a:r>
            <a:r>
              <a:rPr lang="nl-NL" sz="1400" b="0" i="1" dirty="0">
                <a:latin typeface="Verdana" panose="020B0604030504040204" pitchFamily="34" charset="0"/>
                <a:ea typeface="Verdana" panose="020B0604030504040204" pitchFamily="34" charset="0"/>
              </a:rPr>
              <a:t> mijlpalen 1-2021 / 4-2021 / 1-2022</a:t>
            </a:r>
          </a:p>
        </p:txBody>
      </p:sp>
      <p:sp>
        <p:nvSpPr>
          <p:cNvPr id="45" name="Rechthoek 44">
            <a:extLst>
              <a:ext uri="{FF2B5EF4-FFF2-40B4-BE49-F238E27FC236}">
                <a16:creationId xmlns:a16="http://schemas.microsoft.com/office/drawing/2014/main" id="{A33D8893-2873-4552-932A-61AA7E75A54F}"/>
              </a:ext>
            </a:extLst>
          </p:cNvPr>
          <p:cNvSpPr/>
          <p:nvPr/>
        </p:nvSpPr>
        <p:spPr>
          <a:xfrm>
            <a:off x="4606505" y="7061005"/>
            <a:ext cx="5465330" cy="2358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7" name="Tekstvak 16"/>
          <p:cNvSpPr txBox="1"/>
          <p:nvPr/>
        </p:nvSpPr>
        <p:spPr>
          <a:xfrm>
            <a:off x="446314" y="6229388"/>
            <a:ext cx="4963886" cy="276999"/>
          </a:xfrm>
          <a:prstGeom prst="rect">
            <a:avLst/>
          </a:prstGeom>
          <a:noFill/>
        </p:spPr>
        <p:txBody>
          <a:bodyPr wrap="square" rtlCol="0">
            <a:spAutoFit/>
          </a:bodyPr>
          <a:lstStyle/>
          <a:p>
            <a:r>
              <a:rPr lang="nl-NL" sz="1200" b="1" dirty="0"/>
              <a:t>1-2022: </a:t>
            </a:r>
            <a:r>
              <a:rPr lang="nl-NL" sz="1200" dirty="0"/>
              <a:t>voortgang </a:t>
            </a:r>
            <a:r>
              <a:rPr lang="nl-NL" sz="1200" dirty="0" err="1"/>
              <a:t>GPvE</a:t>
            </a:r>
            <a:r>
              <a:rPr lang="nl-NL" sz="1200" dirty="0"/>
              <a:t> % </a:t>
            </a:r>
            <a:r>
              <a:rPr lang="nl-NL" sz="1200" dirty="0" err="1"/>
              <a:t>tbv</a:t>
            </a:r>
            <a:r>
              <a:rPr lang="nl-NL" sz="1200" dirty="0"/>
              <a:t> inwerkingtreding per 7-2022</a:t>
            </a:r>
          </a:p>
        </p:txBody>
      </p:sp>
      <p:sp>
        <p:nvSpPr>
          <p:cNvPr id="42" name="Rechthoek 41">
            <a:extLst>
              <a:ext uri="{FF2B5EF4-FFF2-40B4-BE49-F238E27FC236}">
                <a16:creationId xmlns:a16="http://schemas.microsoft.com/office/drawing/2014/main" id="{9024A1DE-9D44-4261-806A-C338D8E9CE28}"/>
              </a:ext>
            </a:extLst>
          </p:cNvPr>
          <p:cNvSpPr/>
          <p:nvPr/>
        </p:nvSpPr>
        <p:spPr>
          <a:xfrm>
            <a:off x="4511119" y="737587"/>
            <a:ext cx="4632881" cy="1907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5" name="Rechthoek 34">
            <a:extLst>
              <a:ext uri="{FF2B5EF4-FFF2-40B4-BE49-F238E27FC236}">
                <a16:creationId xmlns:a16="http://schemas.microsoft.com/office/drawing/2014/main" id="{5D680BB6-72F8-4E08-8D37-673287124311}"/>
              </a:ext>
            </a:extLst>
          </p:cNvPr>
          <p:cNvSpPr/>
          <p:nvPr/>
        </p:nvSpPr>
        <p:spPr>
          <a:xfrm>
            <a:off x="8930510" y="702870"/>
            <a:ext cx="214990" cy="551908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6" name="Rechthoek 45">
            <a:extLst>
              <a:ext uri="{FF2B5EF4-FFF2-40B4-BE49-F238E27FC236}">
                <a16:creationId xmlns:a16="http://schemas.microsoft.com/office/drawing/2014/main" id="{83611F3A-498E-4D50-B78D-F269B6070F5A}"/>
              </a:ext>
            </a:extLst>
          </p:cNvPr>
          <p:cNvSpPr/>
          <p:nvPr/>
        </p:nvSpPr>
        <p:spPr>
          <a:xfrm>
            <a:off x="4544575" y="6150636"/>
            <a:ext cx="4599426" cy="3251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26" name="Rechte verbindingslijn met pijl 25">
            <a:extLst>
              <a:ext uri="{FF2B5EF4-FFF2-40B4-BE49-F238E27FC236}">
                <a16:creationId xmlns:a16="http://schemas.microsoft.com/office/drawing/2014/main" id="{DA9B0427-A412-4549-BE35-3292FBD83901}"/>
              </a:ext>
            </a:extLst>
          </p:cNvPr>
          <p:cNvCxnSpPr>
            <a:cxnSpLocks/>
          </p:cNvCxnSpPr>
          <p:nvPr/>
        </p:nvCxnSpPr>
        <p:spPr>
          <a:xfrm>
            <a:off x="3723588" y="2764332"/>
            <a:ext cx="1176112" cy="324942"/>
          </a:xfrm>
          <a:prstGeom prst="straightConnector1">
            <a:avLst/>
          </a:prstGeom>
          <a:ln w="12700">
            <a:tailEnd type="triangle"/>
          </a:ln>
        </p:spPr>
        <p:style>
          <a:lnRef idx="2">
            <a:schemeClr val="dk1"/>
          </a:lnRef>
          <a:fillRef idx="0">
            <a:schemeClr val="dk1"/>
          </a:fillRef>
          <a:effectRef idx="1">
            <a:schemeClr val="dk1"/>
          </a:effectRef>
          <a:fontRef idx="minor">
            <a:schemeClr val="tx1"/>
          </a:fontRef>
        </p:style>
      </p:cxnSp>
      <p:sp>
        <p:nvSpPr>
          <p:cNvPr id="47" name="Rechthoek 46">
            <a:extLst>
              <a:ext uri="{FF2B5EF4-FFF2-40B4-BE49-F238E27FC236}">
                <a16:creationId xmlns:a16="http://schemas.microsoft.com/office/drawing/2014/main" id="{3BAA2A4A-7152-427B-A2D8-3AD6E1E6B588}"/>
              </a:ext>
            </a:extLst>
          </p:cNvPr>
          <p:cNvSpPr/>
          <p:nvPr/>
        </p:nvSpPr>
        <p:spPr>
          <a:xfrm rot="2375934" flipH="1">
            <a:off x="1169518" y="3088831"/>
            <a:ext cx="533759" cy="6100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cxnSp>
        <p:nvCxnSpPr>
          <p:cNvPr id="28" name="Rechte verbindingslijn met pijl 27">
            <a:extLst>
              <a:ext uri="{FF2B5EF4-FFF2-40B4-BE49-F238E27FC236}">
                <a16:creationId xmlns:a16="http://schemas.microsoft.com/office/drawing/2014/main" id="{7D79A707-1040-4D14-B076-5EF1CBCB6952}"/>
              </a:ext>
            </a:extLst>
          </p:cNvPr>
          <p:cNvCxnSpPr>
            <a:cxnSpLocks/>
          </p:cNvCxnSpPr>
          <p:nvPr/>
        </p:nvCxnSpPr>
        <p:spPr>
          <a:xfrm flipH="1">
            <a:off x="1680792" y="2602916"/>
            <a:ext cx="544856" cy="1196104"/>
          </a:xfrm>
          <a:prstGeom prst="straightConnector1">
            <a:avLst/>
          </a:prstGeom>
          <a:ln w="12700">
            <a:tailEnd type="triangle"/>
          </a:ln>
        </p:spPr>
        <p:style>
          <a:lnRef idx="2">
            <a:schemeClr val="dk1"/>
          </a:lnRef>
          <a:fillRef idx="0">
            <a:schemeClr val="dk1"/>
          </a:fillRef>
          <a:effectRef idx="1">
            <a:schemeClr val="dk1"/>
          </a:effectRef>
          <a:fontRef idx="minor">
            <a:schemeClr val="tx1"/>
          </a:fontRef>
        </p:style>
      </p:cxnSp>
      <p:sp>
        <p:nvSpPr>
          <p:cNvPr id="2" name="Tekstvak 1">
            <a:extLst>
              <a:ext uri="{FF2B5EF4-FFF2-40B4-BE49-F238E27FC236}">
                <a16:creationId xmlns:a16="http://schemas.microsoft.com/office/drawing/2014/main" id="{F25821D6-F6CE-5B52-90E4-41C4C54E7DD5}"/>
              </a:ext>
            </a:extLst>
          </p:cNvPr>
          <p:cNvSpPr txBox="1"/>
          <p:nvPr/>
        </p:nvSpPr>
        <p:spPr>
          <a:xfrm>
            <a:off x="5175538" y="969141"/>
            <a:ext cx="3186787" cy="752115"/>
          </a:xfrm>
          <a:prstGeom prst="rect">
            <a:avLst/>
          </a:prstGeom>
          <a:solidFill>
            <a:schemeClr val="accent3">
              <a:lumMod val="20000"/>
              <a:lumOff val="80000"/>
            </a:schemeClr>
          </a:solidFill>
          <a:ln>
            <a:solidFill>
              <a:schemeClr val="accent3">
                <a:lumMod val="50000"/>
              </a:schemeClr>
            </a:solidFill>
          </a:ln>
        </p:spPr>
        <p:txBody>
          <a:bodyPr wrap="square" rtlCol="0">
            <a:spAutoFit/>
          </a:bodyPr>
          <a:lstStyle/>
          <a:p>
            <a:r>
              <a:rPr lang="nl-NL" sz="1400" dirty="0">
                <a:latin typeface="Verdana" panose="020B0604030504040204" pitchFamily="34" charset="0"/>
                <a:ea typeface="Verdana" panose="020B0604030504040204" pitchFamily="34" charset="0"/>
              </a:rPr>
              <a:t>Deze diagrammen zijn </a:t>
            </a:r>
            <a:r>
              <a:rPr lang="nl-NL" sz="1400" u="sng" dirty="0">
                <a:latin typeface="Verdana" panose="020B0604030504040204" pitchFamily="34" charset="0"/>
                <a:ea typeface="Verdana" panose="020B0604030504040204" pitchFamily="34" charset="0"/>
              </a:rPr>
              <a:t>niet</a:t>
            </a:r>
            <a:r>
              <a:rPr lang="nl-NL" sz="1400" dirty="0">
                <a:latin typeface="Verdana" panose="020B0604030504040204" pitchFamily="34" charset="0"/>
                <a:ea typeface="Verdana" panose="020B0604030504040204" pitchFamily="34" charset="0"/>
              </a:rPr>
              <a:t> bijgewerkt t.o.v. de rapportage na PI21 (Q1 2022)</a:t>
            </a:r>
          </a:p>
        </p:txBody>
      </p:sp>
    </p:spTree>
    <p:extLst>
      <p:ext uri="{BB962C8B-B14F-4D97-AF65-F5344CB8AC3E}">
        <p14:creationId xmlns:p14="http://schemas.microsoft.com/office/powerpoint/2010/main" val="85449185"/>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7b72d85-645c-4135-9dc2-064ed6bbd60d">
      <Terms xmlns="http://schemas.microsoft.com/office/infopath/2007/PartnerControls"/>
    </lcf76f155ced4ddcb4097134ff3c332f>
    <TaxCatchAll xmlns="57291170-a05f-427c-9450-23109c5b58a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E89826ACF2144F92633487015B30A1" ma:contentTypeVersion="14" ma:contentTypeDescription="Een nieuw document maken." ma:contentTypeScope="" ma:versionID="3d46dce1a7e465a6e5ee2758cb2c5a90">
  <xsd:schema xmlns:xsd="http://www.w3.org/2001/XMLSchema" xmlns:xs="http://www.w3.org/2001/XMLSchema" xmlns:p="http://schemas.microsoft.com/office/2006/metadata/properties" xmlns:ns2="47b72d85-645c-4135-9dc2-064ed6bbd60d" xmlns:ns3="57291170-a05f-427c-9450-23109c5b58a9" targetNamespace="http://schemas.microsoft.com/office/2006/metadata/properties" ma:root="true" ma:fieldsID="5839028dcb59b40999398d601e0f908d" ns2:_="" ns3:_="">
    <xsd:import namespace="47b72d85-645c-4135-9dc2-064ed6bbd60d"/>
    <xsd:import namespace="57291170-a05f-427c-9450-23109c5b58a9"/>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72d85-645c-4135-9dc2-064ed6bbd6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0686c6ab-6d30-47f2-8615-ae0df19793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291170-a05f-427c-9450-23109c5b58a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eacf0cb-fd96-4802-aaa3-b8dd564d6c87}" ma:internalName="TaxCatchAll" ma:showField="CatchAllData" ma:web="57291170-a05f-427c-9450-23109c5b58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168EC1-3576-4698-8AA3-B71DE3DBB9BD}">
  <ds:schemaRefs>
    <ds:schemaRef ds:uri="http://schemas.microsoft.com/office/2006/metadata/properties"/>
    <ds:schemaRef ds:uri="http://schemas.microsoft.com/office/infopath/2007/PartnerControls"/>
    <ds:schemaRef ds:uri="47b72d85-645c-4135-9dc2-064ed6bbd60d"/>
    <ds:schemaRef ds:uri="57291170-a05f-427c-9450-23109c5b58a9"/>
  </ds:schemaRefs>
</ds:datastoreItem>
</file>

<file path=customXml/itemProps2.xml><?xml version="1.0" encoding="utf-8"?>
<ds:datastoreItem xmlns:ds="http://schemas.openxmlformats.org/officeDocument/2006/customXml" ds:itemID="{0FE3BB27-ECBD-4D02-840E-A4B7A41D32F7}">
  <ds:schemaRefs>
    <ds:schemaRef ds:uri="http://schemas.microsoft.com/sharepoint/v3/contenttype/forms"/>
  </ds:schemaRefs>
</ds:datastoreItem>
</file>

<file path=customXml/itemProps3.xml><?xml version="1.0" encoding="utf-8"?>
<ds:datastoreItem xmlns:ds="http://schemas.openxmlformats.org/officeDocument/2006/customXml" ds:itemID="{FE8C2645-8E67-4B53-92DF-52439DE42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72d85-645c-4135-9dc2-064ed6bbd60d"/>
    <ds:schemaRef ds:uri="57291170-a05f-427c-9450-23109c5b58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1767</TotalTime>
  <Words>224</Words>
  <Application>Microsoft Office PowerPoint</Application>
  <PresentationFormat>Diavoorstelling (4:3)</PresentationFormat>
  <Paragraphs>29</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2</vt:i4>
      </vt:variant>
    </vt:vector>
  </HeadingPairs>
  <TitlesOfParts>
    <vt:vector size="11" baseType="lpstr">
      <vt:lpstr>Arial</vt:lpstr>
      <vt:lpstr>Calibri</vt:lpstr>
      <vt:lpstr>Trebuchet MS</vt:lpstr>
      <vt:lpstr>Verdana</vt:lpstr>
      <vt:lpstr>Aangepast ontwerp</vt:lpstr>
      <vt:lpstr>1_Aangepast ontwerp</vt:lpstr>
      <vt:lpstr>2_Aangepast ontwerp</vt:lpstr>
      <vt:lpstr>3_Aangepast ontwerp</vt:lpstr>
      <vt:lpstr>4_Aangepast ontwerp</vt:lpstr>
      <vt:lpstr>KPI 1a/b – GPvE voortgang &amp; prognose</vt:lpstr>
      <vt:lpstr>PowerPoint-presentatie</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Bloksma, Ron</cp:lastModifiedBy>
  <cp:revision>474</cp:revision>
  <dcterms:created xsi:type="dcterms:W3CDTF">2017-01-06T08:36:46Z</dcterms:created>
  <dcterms:modified xsi:type="dcterms:W3CDTF">2022-08-08T12:36:34Z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0x010100FEE89826ACF2144F92633487015B30A1</vt:lpwstr>
  </property>
  <property fmtid="{D5CDD505-2E9C-101B-9397-08002B2CF9AE}" pid="3" name="MediaServiceImageTags">
    <vt:lpwstr/>
  </property>
</Properties>
</file>